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146847584" r:id="rId5"/>
    <p:sldId id="2146847538" r:id="rId6"/>
    <p:sldId id="2146847596" r:id="rId7"/>
    <p:sldId id="2146847594" r:id="rId8"/>
    <p:sldId id="2146847591" r:id="rId9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4075923-11D0-40CB-BDE5-2A0331D4A324}">
          <p14:sldIdLst>
            <p14:sldId id="2146847584"/>
            <p14:sldId id="2146847538"/>
            <p14:sldId id="2146847596"/>
          </p14:sldIdLst>
        </p14:section>
        <p14:section name="End slides (option)" id="{81DA537F-B38D-4FF1-B4D9-9F5855A90A1F}">
          <p14:sldIdLst>
            <p14:sldId id="2146847594"/>
            <p14:sldId id="2146847591"/>
          </p14:sldIdLst>
        </p14:section>
      </p14:sectionLst>
    </p:ext>
    <p:ext uri="{EFAFB233-063F-42B5-8137-9DF3F51BA10A}">
      <p15:sldGuideLst xmlns:p15="http://schemas.microsoft.com/office/powerpoint/2012/main">
        <p15:guide id="3" pos="5133" userDrawn="1">
          <p15:clr>
            <a:srgbClr val="A4A3A4"/>
          </p15:clr>
        </p15:guide>
        <p15:guide id="4" pos="4838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orient="horz" pos="4269" userDrawn="1">
          <p15:clr>
            <a:srgbClr val="A4A3A4"/>
          </p15:clr>
        </p15:guide>
        <p15:guide id="7" orient="horz" pos="2228" userDrawn="1">
          <p15:clr>
            <a:srgbClr val="A4A3A4"/>
          </p15:clr>
        </p15:guide>
        <p15:guide id="8" pos="4135" userDrawn="1">
          <p15:clr>
            <a:srgbClr val="A4A3A4"/>
          </p15:clr>
        </p15:guide>
        <p15:guide id="9" pos="3976" userDrawn="1">
          <p15:clr>
            <a:srgbClr val="A4A3A4"/>
          </p15:clr>
        </p15:guide>
        <p15:guide id="10" pos="3522" userDrawn="1">
          <p15:clr>
            <a:srgbClr val="A4A3A4"/>
          </p15:clr>
        </p15:guide>
        <p15:guide id="11" pos="7333" userDrawn="1">
          <p15:clr>
            <a:srgbClr val="A4A3A4"/>
          </p15:clr>
        </p15:guide>
        <p15:guide id="14" orient="horz" pos="2569" userDrawn="1">
          <p15:clr>
            <a:srgbClr val="A4A3A4"/>
          </p15:clr>
        </p15:guide>
        <p15:guide id="15" pos="529" userDrawn="1">
          <p15:clr>
            <a:srgbClr val="A4A3A4"/>
          </p15:clr>
        </p15:guide>
        <p15:guide id="16" orient="horz" pos="4020" userDrawn="1">
          <p15:clr>
            <a:srgbClr val="A4A3A4"/>
          </p15:clr>
        </p15:guide>
        <p15:guide id="17" orient="horz" pos="1480" userDrawn="1">
          <p15:clr>
            <a:srgbClr val="A4A3A4"/>
          </p15:clr>
        </p15:guide>
        <p15:guide id="18" pos="960" userDrawn="1">
          <p15:clr>
            <a:srgbClr val="A4A3A4"/>
          </p15:clr>
        </p15:guide>
        <p15:guide id="19" pos="2176" userDrawn="1">
          <p15:clr>
            <a:srgbClr val="A4A3A4"/>
          </p15:clr>
        </p15:guide>
        <p15:guide id="20" orient="horz" pos="2999" userDrawn="1">
          <p15:clr>
            <a:srgbClr val="A4A3A4"/>
          </p15:clr>
        </p15:guide>
        <p15:guide id="21" pos="672" userDrawn="1">
          <p15:clr>
            <a:srgbClr val="A4A3A4"/>
          </p15:clr>
        </p15:guide>
        <p15:guide id="22" orient="horz" pos="3600" userDrawn="1">
          <p15:clr>
            <a:srgbClr val="A4A3A4"/>
          </p15:clr>
        </p15:guide>
        <p15:guide id="23" orient="horz" pos="4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FF31A-35C3-18F4-DA73-E2A768F13549}" name="Kobayashi Shino (小林 志野)" initials="KS(志" userId="S::shi.kobayashi@screen.co.jp::c077d90a-483f-458e-9746-449748e243d9" providerId="AD"/>
  <p188:author id="{6552352D-CBDE-0E57-7196-063E5B8F5CD2}" name="Miyagi Yoko (宮城 陽子)" initials="MY(陽" userId="S::y.miyagi@screen.co.jp::1f19ddad-1d09-4510-8aaf-f0ce968db6aa" providerId="AD"/>
  <p188:author id="{1E37C22E-3B0D-04F4-B153-9DB31073DF1E}" name="Muranobu Saki (村信 早希)" initials="MS(早" userId="S::muranobu@screen.co.jp::97afaee5-9082-4588-bfaf-c4d36a1a142c" providerId="AD"/>
  <p188:author id="{C7679775-425A-4EB7-C9C1-30BB5DDEB21E}" name="Daido Yurika (大同 祐里花)" initials="DY(祐" userId="S::daido@screen.co.jp::2dc29e91-1d09-42dc-b325-21de254eb025" providerId="AD"/>
  <p188:author id="{26FBFF84-CCC5-B7F0-8844-BA906212E5E8}" name="Yamashita Mayuko (山下 真由子)" initials="YM(真" userId="S::m.yamashita@screen.co.jp::e7460f69-54dc-4f5a-b815-a0ffb4cfbebb" providerId="AD"/>
  <p188:author id="{D392D4B8-1A11-BC84-662F-634764EE68BE}" name="Jin Lili (金 立里)" initials="JL(立" userId="S::l.jin@screen.co.jp::256e7496-4751-4a58-b7f4-c15c001d28bc" providerId="AD"/>
  <p188:author id="{50741DCF-EE6B-8158-8CF7-7DFCCCBAC5E7}" name="Miura Yuichi (三浦 雄一)" initials="MY(雄" userId="S::miura@screen.co.jp::617ab2d7-4243-49ae-9d55-2c5e61d8ebed" providerId="AD"/>
  <p188:author id="{6EB8D6E0-C07E-3387-EB4D-D73F46F24D4F}" name="Otobe Chiho (乙部 千穂)" initials="co" userId="S::otobe@screen.co.jp::315bfe81-455c-47ac-bd89-b68f23fd75c3" providerId="AD"/>
  <p188:author id="{833907E7-8A2E-3D01-29B7-EA3C19C62EF0}" name="Miyagawa Akihiko (宮川 明彦)" initials="MA(明" userId="S::a.miyagawa@screen.co.jp::9ec1ca30-5f53-4151-93ea-5f11fb4dcad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333333"/>
    <a:srgbClr val="666666"/>
    <a:srgbClr val="7BAA17"/>
    <a:srgbClr val="EE9D19"/>
    <a:srgbClr val="A663B1"/>
    <a:srgbClr val="FF5050"/>
    <a:srgbClr val="3DA9BF"/>
    <a:srgbClr val="0099D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515" autoAdjust="0"/>
  </p:normalViewPr>
  <p:slideViewPr>
    <p:cSldViewPr snapToGrid="0">
      <p:cViewPr>
        <p:scale>
          <a:sx n="100" d="100"/>
          <a:sy n="100" d="100"/>
        </p:scale>
        <p:origin x="876" y="600"/>
      </p:cViewPr>
      <p:guideLst>
        <p:guide pos="5133"/>
        <p:guide pos="4838"/>
        <p:guide pos="325"/>
        <p:guide orient="horz" pos="4269"/>
        <p:guide orient="horz" pos="2228"/>
        <p:guide pos="4135"/>
        <p:guide pos="3976"/>
        <p:guide pos="3522"/>
        <p:guide pos="7333"/>
        <p:guide orient="horz" pos="2569"/>
        <p:guide pos="529"/>
        <p:guide orient="horz" pos="4020"/>
        <p:guide orient="horz" pos="1480"/>
        <p:guide pos="960"/>
        <p:guide pos="2176"/>
        <p:guide orient="horz" pos="2999"/>
        <p:guide pos="672"/>
        <p:guide orient="horz" pos="360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1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49E2A00-350C-9588-4C15-7C7F939A86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F92E3AF-C284-9024-0A43-C721EFA8A2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A0B06-522D-4740-B5A0-7F49DEEBBD6D}" type="datetimeFigureOut">
              <a:rPr kumimoji="1" lang="ja-JP" altLang="en-US" smtClean="0"/>
              <a:t>2024/11/20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0D65B3-2E2B-CF19-D3A0-075A050EFE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7D0BBE6-8172-D073-0195-85BAD61797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C72F8-2A87-4E3B-A3CF-6DC483A13E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774641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6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364" cy="513508"/>
          </a:xfrm>
          <a:prstGeom prst="rect">
            <a:avLst/>
          </a:prstGeom>
        </p:spPr>
        <p:txBody>
          <a:bodyPr vert="horz" lIns="94632" tIns="47316" rIns="94632" bIns="4731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2"/>
            <a:ext cx="3076364" cy="513508"/>
          </a:xfrm>
          <a:prstGeom prst="rect">
            <a:avLst/>
          </a:prstGeom>
        </p:spPr>
        <p:txBody>
          <a:bodyPr vert="horz" lIns="94632" tIns="47316" rIns="94632" bIns="47316" rtlCol="0"/>
          <a:lstStyle>
            <a:lvl1pPr algn="r">
              <a:defRPr sz="1200"/>
            </a:lvl1pPr>
          </a:lstStyle>
          <a:p>
            <a:fld id="{784DA09B-D9C8-4FC9-896F-602D39AB0AF8}" type="datetimeFigureOut">
              <a:rPr kumimoji="1" lang="ja-JP" altLang="en-US" smtClean="0"/>
              <a:t>2024/11/20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32" tIns="47316" rIns="94632" bIns="4731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9"/>
            <a:ext cx="5679440" cy="4029879"/>
          </a:xfrm>
          <a:prstGeom prst="rect">
            <a:avLst/>
          </a:prstGeom>
        </p:spPr>
        <p:txBody>
          <a:bodyPr vert="horz" lIns="94632" tIns="47316" rIns="94632" bIns="4731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4" cy="513507"/>
          </a:xfrm>
          <a:prstGeom prst="rect">
            <a:avLst/>
          </a:prstGeom>
        </p:spPr>
        <p:txBody>
          <a:bodyPr vert="horz" lIns="94632" tIns="47316" rIns="94632" bIns="4731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4" cy="513507"/>
          </a:xfrm>
          <a:prstGeom prst="rect">
            <a:avLst/>
          </a:prstGeom>
        </p:spPr>
        <p:txBody>
          <a:bodyPr vert="horz" lIns="94632" tIns="47316" rIns="94632" bIns="47316" rtlCol="0" anchor="b"/>
          <a:lstStyle>
            <a:lvl1pPr algn="r">
              <a:defRPr sz="1200"/>
            </a:lvl1pPr>
          </a:lstStyle>
          <a:p>
            <a:fld id="{C6D30A44-6A0C-436C-8B5C-9527BD737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622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dirty="0"/>
              <a:t>社内資料（特に印刷する場合）はこの表紙をメインに使ってください</a:t>
            </a:r>
            <a:endParaRPr kumimoji="1" lang="en-US" altLang="ja-JP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dirty="0"/>
              <a:t>ディスクレーマー等を入れる場合は社名の下に挿入（</a:t>
            </a:r>
            <a:r>
              <a:rPr kumimoji="1" lang="en-US" altLang="ja-JP" dirty="0"/>
              <a:t>Avenir Next 8pt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30A44-6A0C-436C-8B5C-9527BD7375D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739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F60591C-AFFD-46DD-96CA-61D9B8C37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79413" y="600075"/>
            <a:ext cx="7747001" cy="4357688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33B2B72-98EB-3DF8-BCEE-2B9020CDF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1982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F60591C-AFFD-46DD-96CA-61D9B8C37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379413" y="600075"/>
            <a:ext cx="7747001" cy="4357688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33B2B72-98EB-3DF8-BCEE-2B9020CDF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027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DAA5243-CDDB-194A-5D4B-6BE6FCA5DD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17" r="46087" b="43851"/>
          <a:stretch/>
        </p:blipFill>
        <p:spPr>
          <a:xfrm>
            <a:off x="-4762" y="0"/>
            <a:ext cx="12196762" cy="68580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3C00E7-C2FE-13AF-7D9F-BEBE9C8943F2}"/>
              </a:ext>
            </a:extLst>
          </p:cNvPr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A889FD2-9DFE-5B7C-495A-C3E0B7CA2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067" y="2810255"/>
            <a:ext cx="7200000" cy="698332"/>
          </a:xfrm>
          <a:noFill/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ja-JP" altLang="en-US" sz="3200" b="1" baseline="0" dirty="0">
                <a:solidFill>
                  <a:schemeClr val="bg1"/>
                </a:solidFill>
                <a:latin typeface="Avenir Next LT Pro Demi" panose="020B0704020202020204" pitchFamily="34" charset="0"/>
                <a:ea typeface="ヒラギノ角ゴ ProN W6" panose="020B0600000000000000" pitchFamily="34" charset="-128"/>
                <a:cs typeface="+mn-cs"/>
              </a:defRPr>
            </a:lvl1pPr>
          </a:lstStyle>
          <a:p>
            <a:pPr lvl="0" fontAlgn="base">
              <a:spcBef>
                <a:spcPts val="0"/>
              </a:spcBef>
              <a:spcAft>
                <a:spcPts val="500"/>
              </a:spcAft>
            </a:pPr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8CBB373-FA4F-3339-6740-275E16021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10543"/>
            <a:ext cx="7200000" cy="43334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ja-JP" altLang="en-US" sz="2000" baseline="0" dirty="0">
                <a:solidFill>
                  <a:schemeClr val="bg1"/>
                </a:solidFill>
                <a:latin typeface="Avenir Next LT Pro Demi" panose="020B0704020202020204" pitchFamily="34" charset="0"/>
                <a:ea typeface="ヒラギノ角ゴ ProN W6" panose="020B0600000000000000" pitchFamily="34" charset="-128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8CA2FD-2876-03BD-7860-587181E13A1A}"/>
              </a:ext>
            </a:extLst>
          </p:cNvPr>
          <p:cNvSpPr txBox="1"/>
          <p:nvPr userDrawn="1"/>
        </p:nvSpPr>
        <p:spPr>
          <a:xfrm>
            <a:off x="8912613" y="3764004"/>
            <a:ext cx="28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rPr>
              <a:t>Innovation for a Sustainable World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ヒラギノUD角ゴF StdN W3" panose="020B0300000000000000" pitchFamily="34" charset="-128"/>
              <a:ea typeface="ヒラギノUD角ゴF StdN W3" panose="020B0300000000000000" pitchFamily="34" charset="-128"/>
              <a:cs typeface="+mn-cs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BAC6E5D-BBAC-119C-6ADB-F961685611FE}"/>
              </a:ext>
            </a:extLst>
          </p:cNvPr>
          <p:cNvCxnSpPr>
            <a:cxnSpLocks/>
          </p:cNvCxnSpPr>
          <p:nvPr userDrawn="1"/>
        </p:nvCxnSpPr>
        <p:spPr>
          <a:xfrm>
            <a:off x="911353" y="3890962"/>
            <a:ext cx="8001260" cy="0"/>
          </a:xfrm>
          <a:prstGeom prst="line">
            <a:avLst/>
          </a:prstGeom>
          <a:ln w="1270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5086EE9-92C3-FF02-5735-6E8E73452F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8200" y="604084"/>
            <a:ext cx="2520000" cy="334142"/>
            <a:chOff x="1825625" y="-793750"/>
            <a:chExt cx="5746750" cy="762000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4748774-E95C-C359-6D43-281BCF65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775" y="-793750"/>
              <a:ext cx="876300" cy="762000"/>
            </a:xfrm>
            <a:custGeom>
              <a:avLst/>
              <a:gdLst>
                <a:gd name="T0" fmla="*/ 0 w 552"/>
                <a:gd name="T1" fmla="*/ 0 h 480"/>
                <a:gd name="T2" fmla="*/ 0 w 552"/>
                <a:gd name="T3" fmla="*/ 480 h 480"/>
                <a:gd name="T4" fmla="*/ 100 w 552"/>
                <a:gd name="T5" fmla="*/ 480 h 480"/>
                <a:gd name="T6" fmla="*/ 552 w 552"/>
                <a:gd name="T7" fmla="*/ 480 h 480"/>
                <a:gd name="T8" fmla="*/ 552 w 552"/>
                <a:gd name="T9" fmla="*/ 380 h 480"/>
                <a:gd name="T10" fmla="*/ 100 w 552"/>
                <a:gd name="T11" fmla="*/ 380 h 480"/>
                <a:gd name="T12" fmla="*/ 100 w 552"/>
                <a:gd name="T13" fmla="*/ 290 h 480"/>
                <a:gd name="T14" fmla="*/ 552 w 552"/>
                <a:gd name="T15" fmla="*/ 290 h 480"/>
                <a:gd name="T16" fmla="*/ 552 w 552"/>
                <a:gd name="T17" fmla="*/ 190 h 480"/>
                <a:gd name="T18" fmla="*/ 100 w 552"/>
                <a:gd name="T19" fmla="*/ 190 h 480"/>
                <a:gd name="T20" fmla="*/ 100 w 552"/>
                <a:gd name="T21" fmla="*/ 100 h 480"/>
                <a:gd name="T22" fmla="*/ 552 w 552"/>
                <a:gd name="T23" fmla="*/ 100 h 480"/>
                <a:gd name="T24" fmla="*/ 552 w 552"/>
                <a:gd name="T25" fmla="*/ 0 h 480"/>
                <a:gd name="T26" fmla="*/ 100 w 552"/>
                <a:gd name="T27" fmla="*/ 0 h 480"/>
                <a:gd name="T28" fmla="*/ 0 w 552"/>
                <a:gd name="T2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0" y="480"/>
                  </a:lnTo>
                  <a:lnTo>
                    <a:pt x="100" y="480"/>
                  </a:lnTo>
                  <a:lnTo>
                    <a:pt x="552" y="480"/>
                  </a:lnTo>
                  <a:lnTo>
                    <a:pt x="552" y="380"/>
                  </a:lnTo>
                  <a:lnTo>
                    <a:pt x="100" y="380"/>
                  </a:lnTo>
                  <a:lnTo>
                    <a:pt x="100" y="290"/>
                  </a:lnTo>
                  <a:lnTo>
                    <a:pt x="552" y="290"/>
                  </a:lnTo>
                  <a:lnTo>
                    <a:pt x="552" y="190"/>
                  </a:lnTo>
                  <a:lnTo>
                    <a:pt x="100" y="190"/>
                  </a:lnTo>
                  <a:lnTo>
                    <a:pt x="100" y="100"/>
                  </a:lnTo>
                  <a:lnTo>
                    <a:pt x="552" y="100"/>
                  </a:lnTo>
                  <a:lnTo>
                    <a:pt x="552" y="0"/>
                  </a:lnTo>
                  <a:lnTo>
                    <a:pt x="1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5CCAE85-4E30-CA99-5750-18303AD67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450" y="-793750"/>
              <a:ext cx="923925" cy="762000"/>
            </a:xfrm>
            <a:custGeom>
              <a:avLst/>
              <a:gdLst>
                <a:gd name="T0" fmla="*/ 482 w 582"/>
                <a:gd name="T1" fmla="*/ 0 h 480"/>
                <a:gd name="T2" fmla="*/ 482 w 582"/>
                <a:gd name="T3" fmla="*/ 344 h 480"/>
                <a:gd name="T4" fmla="*/ 102 w 582"/>
                <a:gd name="T5" fmla="*/ 0 h 480"/>
                <a:gd name="T6" fmla="*/ 0 w 582"/>
                <a:gd name="T7" fmla="*/ 0 h 480"/>
                <a:gd name="T8" fmla="*/ 0 w 582"/>
                <a:gd name="T9" fmla="*/ 480 h 480"/>
                <a:gd name="T10" fmla="*/ 102 w 582"/>
                <a:gd name="T11" fmla="*/ 480 h 480"/>
                <a:gd name="T12" fmla="*/ 102 w 582"/>
                <a:gd name="T13" fmla="*/ 136 h 480"/>
                <a:gd name="T14" fmla="*/ 482 w 582"/>
                <a:gd name="T15" fmla="*/ 480 h 480"/>
                <a:gd name="T16" fmla="*/ 582 w 582"/>
                <a:gd name="T17" fmla="*/ 480 h 480"/>
                <a:gd name="T18" fmla="*/ 582 w 582"/>
                <a:gd name="T19" fmla="*/ 0 h 480"/>
                <a:gd name="T20" fmla="*/ 482 w 582"/>
                <a:gd name="T2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2" h="480">
                  <a:moveTo>
                    <a:pt x="482" y="0"/>
                  </a:moveTo>
                  <a:lnTo>
                    <a:pt x="482" y="34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480"/>
                  </a:lnTo>
                  <a:lnTo>
                    <a:pt x="102" y="480"/>
                  </a:lnTo>
                  <a:lnTo>
                    <a:pt x="102" y="136"/>
                  </a:lnTo>
                  <a:lnTo>
                    <a:pt x="482" y="480"/>
                  </a:lnTo>
                  <a:lnTo>
                    <a:pt x="582" y="480"/>
                  </a:lnTo>
                  <a:lnTo>
                    <a:pt x="582" y="0"/>
                  </a:lnTo>
                  <a:lnTo>
                    <a:pt x="4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046B07BA-F594-37FA-AC25-25129CA8A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-793750"/>
              <a:ext cx="876300" cy="762000"/>
            </a:xfrm>
            <a:custGeom>
              <a:avLst/>
              <a:gdLst>
                <a:gd name="T0" fmla="*/ 0 w 552"/>
                <a:gd name="T1" fmla="*/ 0 h 480"/>
                <a:gd name="T2" fmla="*/ 0 w 552"/>
                <a:gd name="T3" fmla="*/ 480 h 480"/>
                <a:gd name="T4" fmla="*/ 99 w 552"/>
                <a:gd name="T5" fmla="*/ 480 h 480"/>
                <a:gd name="T6" fmla="*/ 552 w 552"/>
                <a:gd name="T7" fmla="*/ 480 h 480"/>
                <a:gd name="T8" fmla="*/ 552 w 552"/>
                <a:gd name="T9" fmla="*/ 380 h 480"/>
                <a:gd name="T10" fmla="*/ 99 w 552"/>
                <a:gd name="T11" fmla="*/ 380 h 480"/>
                <a:gd name="T12" fmla="*/ 99 w 552"/>
                <a:gd name="T13" fmla="*/ 290 h 480"/>
                <a:gd name="T14" fmla="*/ 552 w 552"/>
                <a:gd name="T15" fmla="*/ 290 h 480"/>
                <a:gd name="T16" fmla="*/ 552 w 552"/>
                <a:gd name="T17" fmla="*/ 190 h 480"/>
                <a:gd name="T18" fmla="*/ 99 w 552"/>
                <a:gd name="T19" fmla="*/ 190 h 480"/>
                <a:gd name="T20" fmla="*/ 99 w 552"/>
                <a:gd name="T21" fmla="*/ 100 h 480"/>
                <a:gd name="T22" fmla="*/ 552 w 552"/>
                <a:gd name="T23" fmla="*/ 100 h 480"/>
                <a:gd name="T24" fmla="*/ 552 w 552"/>
                <a:gd name="T25" fmla="*/ 0 h 480"/>
                <a:gd name="T26" fmla="*/ 99 w 552"/>
                <a:gd name="T27" fmla="*/ 0 h 480"/>
                <a:gd name="T28" fmla="*/ 0 w 552"/>
                <a:gd name="T2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0" y="480"/>
                  </a:lnTo>
                  <a:lnTo>
                    <a:pt x="99" y="480"/>
                  </a:lnTo>
                  <a:lnTo>
                    <a:pt x="552" y="480"/>
                  </a:lnTo>
                  <a:lnTo>
                    <a:pt x="552" y="380"/>
                  </a:lnTo>
                  <a:lnTo>
                    <a:pt x="99" y="380"/>
                  </a:lnTo>
                  <a:lnTo>
                    <a:pt x="99" y="290"/>
                  </a:lnTo>
                  <a:lnTo>
                    <a:pt x="552" y="290"/>
                  </a:lnTo>
                  <a:lnTo>
                    <a:pt x="552" y="190"/>
                  </a:lnTo>
                  <a:lnTo>
                    <a:pt x="99" y="190"/>
                  </a:lnTo>
                  <a:lnTo>
                    <a:pt x="99" y="100"/>
                  </a:lnTo>
                  <a:lnTo>
                    <a:pt x="552" y="100"/>
                  </a:lnTo>
                  <a:lnTo>
                    <a:pt x="552" y="0"/>
                  </a:lnTo>
                  <a:lnTo>
                    <a:pt x="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6F576DA-7F9B-5E37-2BB9-BBD9470FE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138" y="-793750"/>
              <a:ext cx="908050" cy="762000"/>
            </a:xfrm>
            <a:custGeom>
              <a:avLst/>
              <a:gdLst>
                <a:gd name="T0" fmla="*/ 572 w 572"/>
                <a:gd name="T1" fmla="*/ 144 h 480"/>
                <a:gd name="T2" fmla="*/ 570 w 572"/>
                <a:gd name="T3" fmla="*/ 116 h 480"/>
                <a:gd name="T4" fmla="*/ 560 w 572"/>
                <a:gd name="T5" fmla="*/ 88 h 480"/>
                <a:gd name="T6" fmla="*/ 548 w 572"/>
                <a:gd name="T7" fmla="*/ 64 h 480"/>
                <a:gd name="T8" fmla="*/ 530 w 572"/>
                <a:gd name="T9" fmla="*/ 42 h 480"/>
                <a:gd name="T10" fmla="*/ 508 w 572"/>
                <a:gd name="T11" fmla="*/ 24 h 480"/>
                <a:gd name="T12" fmla="*/ 484 w 572"/>
                <a:gd name="T13" fmla="*/ 10 h 480"/>
                <a:gd name="T14" fmla="*/ 457 w 572"/>
                <a:gd name="T15" fmla="*/ 2 h 480"/>
                <a:gd name="T16" fmla="*/ 427 w 572"/>
                <a:gd name="T17" fmla="*/ 0 h 480"/>
                <a:gd name="T18" fmla="*/ 0 w 572"/>
                <a:gd name="T19" fmla="*/ 0 h 480"/>
                <a:gd name="T20" fmla="*/ 100 w 572"/>
                <a:gd name="T21" fmla="*/ 480 h 480"/>
                <a:gd name="T22" fmla="*/ 275 w 572"/>
                <a:gd name="T23" fmla="*/ 290 h 480"/>
                <a:gd name="T24" fmla="*/ 566 w 572"/>
                <a:gd name="T25" fmla="*/ 480 h 480"/>
                <a:gd name="T26" fmla="*/ 427 w 572"/>
                <a:gd name="T27" fmla="*/ 290 h 480"/>
                <a:gd name="T28" fmla="*/ 443 w 572"/>
                <a:gd name="T29" fmla="*/ 290 h 480"/>
                <a:gd name="T30" fmla="*/ 470 w 572"/>
                <a:gd name="T31" fmla="*/ 284 h 480"/>
                <a:gd name="T32" fmla="*/ 496 w 572"/>
                <a:gd name="T33" fmla="*/ 272 h 480"/>
                <a:gd name="T34" fmla="*/ 520 w 572"/>
                <a:gd name="T35" fmla="*/ 258 h 480"/>
                <a:gd name="T36" fmla="*/ 538 w 572"/>
                <a:gd name="T37" fmla="*/ 238 h 480"/>
                <a:gd name="T38" fmla="*/ 554 w 572"/>
                <a:gd name="T39" fmla="*/ 214 h 480"/>
                <a:gd name="T40" fmla="*/ 566 w 572"/>
                <a:gd name="T41" fmla="*/ 188 h 480"/>
                <a:gd name="T42" fmla="*/ 572 w 572"/>
                <a:gd name="T43" fmla="*/ 160 h 480"/>
                <a:gd name="T44" fmla="*/ 572 w 572"/>
                <a:gd name="T45" fmla="*/ 144 h 480"/>
                <a:gd name="T46" fmla="*/ 100 w 572"/>
                <a:gd name="T47" fmla="*/ 100 h 480"/>
                <a:gd name="T48" fmla="*/ 427 w 572"/>
                <a:gd name="T49" fmla="*/ 100 h 480"/>
                <a:gd name="T50" fmla="*/ 445 w 572"/>
                <a:gd name="T51" fmla="*/ 104 h 480"/>
                <a:gd name="T52" fmla="*/ 459 w 572"/>
                <a:gd name="T53" fmla="*/ 114 h 480"/>
                <a:gd name="T54" fmla="*/ 468 w 572"/>
                <a:gd name="T55" fmla="*/ 128 h 480"/>
                <a:gd name="T56" fmla="*/ 472 w 572"/>
                <a:gd name="T57" fmla="*/ 144 h 480"/>
                <a:gd name="T58" fmla="*/ 470 w 572"/>
                <a:gd name="T59" fmla="*/ 154 h 480"/>
                <a:gd name="T60" fmla="*/ 465 w 572"/>
                <a:gd name="T61" fmla="*/ 170 h 480"/>
                <a:gd name="T62" fmla="*/ 453 w 572"/>
                <a:gd name="T63" fmla="*/ 182 h 480"/>
                <a:gd name="T64" fmla="*/ 437 w 572"/>
                <a:gd name="T65" fmla="*/ 188 h 480"/>
                <a:gd name="T66" fmla="*/ 100 w 572"/>
                <a:gd name="T67" fmla="*/ 19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2" h="480">
                  <a:moveTo>
                    <a:pt x="572" y="144"/>
                  </a:moveTo>
                  <a:lnTo>
                    <a:pt x="572" y="144"/>
                  </a:lnTo>
                  <a:lnTo>
                    <a:pt x="572" y="130"/>
                  </a:lnTo>
                  <a:lnTo>
                    <a:pt x="570" y="116"/>
                  </a:lnTo>
                  <a:lnTo>
                    <a:pt x="566" y="102"/>
                  </a:lnTo>
                  <a:lnTo>
                    <a:pt x="560" y="88"/>
                  </a:lnTo>
                  <a:lnTo>
                    <a:pt x="554" y="76"/>
                  </a:lnTo>
                  <a:lnTo>
                    <a:pt x="548" y="64"/>
                  </a:lnTo>
                  <a:lnTo>
                    <a:pt x="538" y="52"/>
                  </a:lnTo>
                  <a:lnTo>
                    <a:pt x="530" y="42"/>
                  </a:lnTo>
                  <a:lnTo>
                    <a:pt x="520" y="32"/>
                  </a:lnTo>
                  <a:lnTo>
                    <a:pt x="508" y="24"/>
                  </a:lnTo>
                  <a:lnTo>
                    <a:pt x="496" y="16"/>
                  </a:lnTo>
                  <a:lnTo>
                    <a:pt x="484" y="10"/>
                  </a:lnTo>
                  <a:lnTo>
                    <a:pt x="470" y="6"/>
                  </a:lnTo>
                  <a:lnTo>
                    <a:pt x="457" y="2"/>
                  </a:lnTo>
                  <a:lnTo>
                    <a:pt x="443" y="0"/>
                  </a:lnTo>
                  <a:lnTo>
                    <a:pt x="427" y="0"/>
                  </a:lnTo>
                  <a:lnTo>
                    <a:pt x="100" y="0"/>
                  </a:lnTo>
                  <a:lnTo>
                    <a:pt x="0" y="0"/>
                  </a:lnTo>
                  <a:lnTo>
                    <a:pt x="0" y="480"/>
                  </a:lnTo>
                  <a:lnTo>
                    <a:pt x="100" y="480"/>
                  </a:lnTo>
                  <a:lnTo>
                    <a:pt x="100" y="290"/>
                  </a:lnTo>
                  <a:lnTo>
                    <a:pt x="275" y="290"/>
                  </a:lnTo>
                  <a:lnTo>
                    <a:pt x="435" y="480"/>
                  </a:lnTo>
                  <a:lnTo>
                    <a:pt x="566" y="480"/>
                  </a:lnTo>
                  <a:lnTo>
                    <a:pt x="407" y="290"/>
                  </a:lnTo>
                  <a:lnTo>
                    <a:pt x="427" y="290"/>
                  </a:lnTo>
                  <a:lnTo>
                    <a:pt x="427" y="290"/>
                  </a:lnTo>
                  <a:lnTo>
                    <a:pt x="443" y="290"/>
                  </a:lnTo>
                  <a:lnTo>
                    <a:pt x="457" y="288"/>
                  </a:lnTo>
                  <a:lnTo>
                    <a:pt x="470" y="284"/>
                  </a:lnTo>
                  <a:lnTo>
                    <a:pt x="484" y="278"/>
                  </a:lnTo>
                  <a:lnTo>
                    <a:pt x="496" y="272"/>
                  </a:lnTo>
                  <a:lnTo>
                    <a:pt x="508" y="266"/>
                  </a:lnTo>
                  <a:lnTo>
                    <a:pt x="520" y="258"/>
                  </a:lnTo>
                  <a:lnTo>
                    <a:pt x="530" y="248"/>
                  </a:lnTo>
                  <a:lnTo>
                    <a:pt x="538" y="238"/>
                  </a:lnTo>
                  <a:lnTo>
                    <a:pt x="548" y="226"/>
                  </a:lnTo>
                  <a:lnTo>
                    <a:pt x="554" y="214"/>
                  </a:lnTo>
                  <a:lnTo>
                    <a:pt x="560" y="202"/>
                  </a:lnTo>
                  <a:lnTo>
                    <a:pt x="566" y="188"/>
                  </a:lnTo>
                  <a:lnTo>
                    <a:pt x="570" y="174"/>
                  </a:lnTo>
                  <a:lnTo>
                    <a:pt x="572" y="160"/>
                  </a:lnTo>
                  <a:lnTo>
                    <a:pt x="572" y="144"/>
                  </a:lnTo>
                  <a:lnTo>
                    <a:pt x="572" y="144"/>
                  </a:lnTo>
                  <a:close/>
                  <a:moveTo>
                    <a:pt x="100" y="190"/>
                  </a:moveTo>
                  <a:lnTo>
                    <a:pt x="100" y="100"/>
                  </a:lnTo>
                  <a:lnTo>
                    <a:pt x="427" y="100"/>
                  </a:lnTo>
                  <a:lnTo>
                    <a:pt x="427" y="100"/>
                  </a:lnTo>
                  <a:lnTo>
                    <a:pt x="437" y="102"/>
                  </a:lnTo>
                  <a:lnTo>
                    <a:pt x="445" y="104"/>
                  </a:lnTo>
                  <a:lnTo>
                    <a:pt x="453" y="108"/>
                  </a:lnTo>
                  <a:lnTo>
                    <a:pt x="459" y="114"/>
                  </a:lnTo>
                  <a:lnTo>
                    <a:pt x="465" y="120"/>
                  </a:lnTo>
                  <a:lnTo>
                    <a:pt x="468" y="128"/>
                  </a:lnTo>
                  <a:lnTo>
                    <a:pt x="470" y="136"/>
                  </a:lnTo>
                  <a:lnTo>
                    <a:pt x="472" y="144"/>
                  </a:lnTo>
                  <a:lnTo>
                    <a:pt x="472" y="144"/>
                  </a:lnTo>
                  <a:lnTo>
                    <a:pt x="470" y="154"/>
                  </a:lnTo>
                  <a:lnTo>
                    <a:pt x="468" y="162"/>
                  </a:lnTo>
                  <a:lnTo>
                    <a:pt x="465" y="170"/>
                  </a:lnTo>
                  <a:lnTo>
                    <a:pt x="459" y="176"/>
                  </a:lnTo>
                  <a:lnTo>
                    <a:pt x="453" y="182"/>
                  </a:lnTo>
                  <a:lnTo>
                    <a:pt x="445" y="186"/>
                  </a:lnTo>
                  <a:lnTo>
                    <a:pt x="437" y="188"/>
                  </a:lnTo>
                  <a:lnTo>
                    <a:pt x="427" y="190"/>
                  </a:lnTo>
                  <a:lnTo>
                    <a:pt x="100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6BC0979-846E-0DA8-A007-A99A91310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5" y="-793750"/>
              <a:ext cx="958850" cy="762000"/>
            </a:xfrm>
            <a:custGeom>
              <a:avLst/>
              <a:gdLst>
                <a:gd name="T0" fmla="*/ 144 w 604"/>
                <a:gd name="T1" fmla="*/ 190 h 480"/>
                <a:gd name="T2" fmla="*/ 136 w 604"/>
                <a:gd name="T3" fmla="*/ 188 h 480"/>
                <a:gd name="T4" fmla="*/ 120 w 604"/>
                <a:gd name="T5" fmla="*/ 182 h 480"/>
                <a:gd name="T6" fmla="*/ 108 w 604"/>
                <a:gd name="T7" fmla="*/ 170 h 480"/>
                <a:gd name="T8" fmla="*/ 102 w 604"/>
                <a:gd name="T9" fmla="*/ 154 h 480"/>
                <a:gd name="T10" fmla="*/ 100 w 604"/>
                <a:gd name="T11" fmla="*/ 144 h 480"/>
                <a:gd name="T12" fmla="*/ 104 w 604"/>
                <a:gd name="T13" fmla="*/ 128 h 480"/>
                <a:gd name="T14" fmla="*/ 114 w 604"/>
                <a:gd name="T15" fmla="*/ 114 h 480"/>
                <a:gd name="T16" fmla="*/ 128 w 604"/>
                <a:gd name="T17" fmla="*/ 104 h 480"/>
                <a:gd name="T18" fmla="*/ 144 w 604"/>
                <a:gd name="T19" fmla="*/ 100 h 480"/>
                <a:gd name="T20" fmla="*/ 582 w 604"/>
                <a:gd name="T21" fmla="*/ 0 h 480"/>
                <a:gd name="T22" fmla="*/ 144 w 604"/>
                <a:gd name="T23" fmla="*/ 0 h 480"/>
                <a:gd name="T24" fmla="*/ 116 w 604"/>
                <a:gd name="T25" fmla="*/ 2 h 480"/>
                <a:gd name="T26" fmla="*/ 88 w 604"/>
                <a:gd name="T27" fmla="*/ 10 h 480"/>
                <a:gd name="T28" fmla="*/ 64 w 604"/>
                <a:gd name="T29" fmla="*/ 24 h 480"/>
                <a:gd name="T30" fmla="*/ 42 w 604"/>
                <a:gd name="T31" fmla="*/ 42 h 480"/>
                <a:gd name="T32" fmla="*/ 24 w 604"/>
                <a:gd name="T33" fmla="*/ 64 h 480"/>
                <a:gd name="T34" fmla="*/ 10 w 604"/>
                <a:gd name="T35" fmla="*/ 88 h 480"/>
                <a:gd name="T36" fmla="*/ 2 w 604"/>
                <a:gd name="T37" fmla="*/ 116 h 480"/>
                <a:gd name="T38" fmla="*/ 0 w 604"/>
                <a:gd name="T39" fmla="*/ 144 h 480"/>
                <a:gd name="T40" fmla="*/ 0 w 604"/>
                <a:gd name="T41" fmla="*/ 160 h 480"/>
                <a:gd name="T42" fmla="*/ 6 w 604"/>
                <a:gd name="T43" fmla="*/ 188 h 480"/>
                <a:gd name="T44" fmla="*/ 16 w 604"/>
                <a:gd name="T45" fmla="*/ 214 h 480"/>
                <a:gd name="T46" fmla="*/ 32 w 604"/>
                <a:gd name="T47" fmla="*/ 238 h 480"/>
                <a:gd name="T48" fmla="*/ 52 w 604"/>
                <a:gd name="T49" fmla="*/ 258 h 480"/>
                <a:gd name="T50" fmla="*/ 76 w 604"/>
                <a:gd name="T51" fmla="*/ 272 h 480"/>
                <a:gd name="T52" fmla="*/ 102 w 604"/>
                <a:gd name="T53" fmla="*/ 284 h 480"/>
                <a:gd name="T54" fmla="*/ 130 w 604"/>
                <a:gd name="T55" fmla="*/ 290 h 480"/>
                <a:gd name="T56" fmla="*/ 459 w 604"/>
                <a:gd name="T57" fmla="*/ 290 h 480"/>
                <a:gd name="T58" fmla="*/ 467 w 604"/>
                <a:gd name="T59" fmla="*/ 292 h 480"/>
                <a:gd name="T60" fmla="*/ 482 w 604"/>
                <a:gd name="T61" fmla="*/ 298 h 480"/>
                <a:gd name="T62" fmla="*/ 494 w 604"/>
                <a:gd name="T63" fmla="*/ 310 h 480"/>
                <a:gd name="T64" fmla="*/ 502 w 604"/>
                <a:gd name="T65" fmla="*/ 326 h 480"/>
                <a:gd name="T66" fmla="*/ 502 w 604"/>
                <a:gd name="T67" fmla="*/ 336 h 480"/>
                <a:gd name="T68" fmla="*/ 498 w 604"/>
                <a:gd name="T69" fmla="*/ 352 h 480"/>
                <a:gd name="T70" fmla="*/ 490 w 604"/>
                <a:gd name="T71" fmla="*/ 366 h 480"/>
                <a:gd name="T72" fmla="*/ 476 w 604"/>
                <a:gd name="T73" fmla="*/ 376 h 480"/>
                <a:gd name="T74" fmla="*/ 459 w 604"/>
                <a:gd name="T75" fmla="*/ 380 h 480"/>
                <a:gd name="T76" fmla="*/ 22 w 604"/>
                <a:gd name="T77" fmla="*/ 480 h 480"/>
                <a:gd name="T78" fmla="*/ 459 w 604"/>
                <a:gd name="T79" fmla="*/ 480 h 480"/>
                <a:gd name="T80" fmla="*/ 488 w 604"/>
                <a:gd name="T81" fmla="*/ 478 h 480"/>
                <a:gd name="T82" fmla="*/ 514 w 604"/>
                <a:gd name="T83" fmla="*/ 470 h 480"/>
                <a:gd name="T84" fmla="*/ 540 w 604"/>
                <a:gd name="T85" fmla="*/ 456 h 480"/>
                <a:gd name="T86" fmla="*/ 560 w 604"/>
                <a:gd name="T87" fmla="*/ 438 h 480"/>
                <a:gd name="T88" fmla="*/ 578 w 604"/>
                <a:gd name="T89" fmla="*/ 416 h 480"/>
                <a:gd name="T90" fmla="*/ 592 w 604"/>
                <a:gd name="T91" fmla="*/ 392 h 480"/>
                <a:gd name="T92" fmla="*/ 600 w 604"/>
                <a:gd name="T93" fmla="*/ 364 h 480"/>
                <a:gd name="T94" fmla="*/ 604 w 604"/>
                <a:gd name="T95" fmla="*/ 336 h 480"/>
                <a:gd name="T96" fmla="*/ 602 w 604"/>
                <a:gd name="T97" fmla="*/ 320 h 480"/>
                <a:gd name="T98" fmla="*/ 596 w 604"/>
                <a:gd name="T99" fmla="*/ 292 h 480"/>
                <a:gd name="T100" fmla="*/ 586 w 604"/>
                <a:gd name="T101" fmla="*/ 266 h 480"/>
                <a:gd name="T102" fmla="*/ 570 w 604"/>
                <a:gd name="T103" fmla="*/ 242 h 480"/>
                <a:gd name="T104" fmla="*/ 550 w 604"/>
                <a:gd name="T105" fmla="*/ 222 h 480"/>
                <a:gd name="T106" fmla="*/ 528 w 604"/>
                <a:gd name="T107" fmla="*/ 206 h 480"/>
                <a:gd name="T108" fmla="*/ 502 w 604"/>
                <a:gd name="T109" fmla="*/ 196 h 480"/>
                <a:gd name="T110" fmla="*/ 472 w 604"/>
                <a:gd name="T111" fmla="*/ 190 h 480"/>
                <a:gd name="T112" fmla="*/ 459 w 604"/>
                <a:gd name="T113" fmla="*/ 19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4" h="480">
                  <a:moveTo>
                    <a:pt x="459" y="190"/>
                  </a:moveTo>
                  <a:lnTo>
                    <a:pt x="144" y="190"/>
                  </a:lnTo>
                  <a:lnTo>
                    <a:pt x="144" y="190"/>
                  </a:lnTo>
                  <a:lnTo>
                    <a:pt x="136" y="188"/>
                  </a:lnTo>
                  <a:lnTo>
                    <a:pt x="128" y="186"/>
                  </a:lnTo>
                  <a:lnTo>
                    <a:pt x="120" y="182"/>
                  </a:lnTo>
                  <a:lnTo>
                    <a:pt x="114" y="176"/>
                  </a:lnTo>
                  <a:lnTo>
                    <a:pt x="108" y="170"/>
                  </a:lnTo>
                  <a:lnTo>
                    <a:pt x="104" y="162"/>
                  </a:lnTo>
                  <a:lnTo>
                    <a:pt x="102" y="154"/>
                  </a:lnTo>
                  <a:lnTo>
                    <a:pt x="100" y="144"/>
                  </a:lnTo>
                  <a:lnTo>
                    <a:pt x="100" y="144"/>
                  </a:lnTo>
                  <a:lnTo>
                    <a:pt x="102" y="136"/>
                  </a:lnTo>
                  <a:lnTo>
                    <a:pt x="104" y="128"/>
                  </a:lnTo>
                  <a:lnTo>
                    <a:pt x="108" y="120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8" y="104"/>
                  </a:lnTo>
                  <a:lnTo>
                    <a:pt x="136" y="102"/>
                  </a:lnTo>
                  <a:lnTo>
                    <a:pt x="144" y="100"/>
                  </a:lnTo>
                  <a:lnTo>
                    <a:pt x="582" y="100"/>
                  </a:lnTo>
                  <a:lnTo>
                    <a:pt x="58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30" y="0"/>
                  </a:lnTo>
                  <a:lnTo>
                    <a:pt x="116" y="2"/>
                  </a:lnTo>
                  <a:lnTo>
                    <a:pt x="102" y="6"/>
                  </a:lnTo>
                  <a:lnTo>
                    <a:pt x="88" y="10"/>
                  </a:lnTo>
                  <a:lnTo>
                    <a:pt x="76" y="16"/>
                  </a:lnTo>
                  <a:lnTo>
                    <a:pt x="64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6"/>
                  </a:lnTo>
                  <a:lnTo>
                    <a:pt x="10" y="88"/>
                  </a:lnTo>
                  <a:lnTo>
                    <a:pt x="6" y="102"/>
                  </a:lnTo>
                  <a:lnTo>
                    <a:pt x="2" y="116"/>
                  </a:lnTo>
                  <a:lnTo>
                    <a:pt x="0" y="13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2" y="174"/>
                  </a:lnTo>
                  <a:lnTo>
                    <a:pt x="6" y="188"/>
                  </a:lnTo>
                  <a:lnTo>
                    <a:pt x="10" y="202"/>
                  </a:lnTo>
                  <a:lnTo>
                    <a:pt x="16" y="214"/>
                  </a:lnTo>
                  <a:lnTo>
                    <a:pt x="24" y="226"/>
                  </a:lnTo>
                  <a:lnTo>
                    <a:pt x="32" y="238"/>
                  </a:lnTo>
                  <a:lnTo>
                    <a:pt x="42" y="248"/>
                  </a:lnTo>
                  <a:lnTo>
                    <a:pt x="52" y="258"/>
                  </a:lnTo>
                  <a:lnTo>
                    <a:pt x="64" y="266"/>
                  </a:lnTo>
                  <a:lnTo>
                    <a:pt x="76" y="272"/>
                  </a:lnTo>
                  <a:lnTo>
                    <a:pt x="88" y="278"/>
                  </a:lnTo>
                  <a:lnTo>
                    <a:pt x="102" y="284"/>
                  </a:lnTo>
                  <a:lnTo>
                    <a:pt x="116" y="288"/>
                  </a:lnTo>
                  <a:lnTo>
                    <a:pt x="130" y="290"/>
                  </a:lnTo>
                  <a:lnTo>
                    <a:pt x="144" y="290"/>
                  </a:lnTo>
                  <a:lnTo>
                    <a:pt x="459" y="290"/>
                  </a:lnTo>
                  <a:lnTo>
                    <a:pt x="459" y="290"/>
                  </a:lnTo>
                  <a:lnTo>
                    <a:pt x="467" y="292"/>
                  </a:lnTo>
                  <a:lnTo>
                    <a:pt x="476" y="294"/>
                  </a:lnTo>
                  <a:lnTo>
                    <a:pt x="482" y="298"/>
                  </a:lnTo>
                  <a:lnTo>
                    <a:pt x="490" y="304"/>
                  </a:lnTo>
                  <a:lnTo>
                    <a:pt x="494" y="310"/>
                  </a:lnTo>
                  <a:lnTo>
                    <a:pt x="498" y="318"/>
                  </a:lnTo>
                  <a:lnTo>
                    <a:pt x="502" y="326"/>
                  </a:lnTo>
                  <a:lnTo>
                    <a:pt x="502" y="336"/>
                  </a:lnTo>
                  <a:lnTo>
                    <a:pt x="502" y="336"/>
                  </a:lnTo>
                  <a:lnTo>
                    <a:pt x="502" y="344"/>
                  </a:lnTo>
                  <a:lnTo>
                    <a:pt x="498" y="352"/>
                  </a:lnTo>
                  <a:lnTo>
                    <a:pt x="494" y="360"/>
                  </a:lnTo>
                  <a:lnTo>
                    <a:pt x="490" y="366"/>
                  </a:lnTo>
                  <a:lnTo>
                    <a:pt x="482" y="372"/>
                  </a:lnTo>
                  <a:lnTo>
                    <a:pt x="476" y="376"/>
                  </a:lnTo>
                  <a:lnTo>
                    <a:pt x="467" y="378"/>
                  </a:lnTo>
                  <a:lnTo>
                    <a:pt x="459" y="380"/>
                  </a:lnTo>
                  <a:lnTo>
                    <a:pt x="22" y="380"/>
                  </a:lnTo>
                  <a:lnTo>
                    <a:pt x="22" y="480"/>
                  </a:lnTo>
                  <a:lnTo>
                    <a:pt x="459" y="480"/>
                  </a:lnTo>
                  <a:lnTo>
                    <a:pt x="459" y="480"/>
                  </a:lnTo>
                  <a:lnTo>
                    <a:pt x="472" y="480"/>
                  </a:lnTo>
                  <a:lnTo>
                    <a:pt x="488" y="478"/>
                  </a:lnTo>
                  <a:lnTo>
                    <a:pt x="502" y="474"/>
                  </a:lnTo>
                  <a:lnTo>
                    <a:pt x="514" y="470"/>
                  </a:lnTo>
                  <a:lnTo>
                    <a:pt x="528" y="464"/>
                  </a:lnTo>
                  <a:lnTo>
                    <a:pt x="540" y="456"/>
                  </a:lnTo>
                  <a:lnTo>
                    <a:pt x="550" y="448"/>
                  </a:lnTo>
                  <a:lnTo>
                    <a:pt x="560" y="438"/>
                  </a:lnTo>
                  <a:lnTo>
                    <a:pt x="570" y="428"/>
                  </a:lnTo>
                  <a:lnTo>
                    <a:pt x="578" y="416"/>
                  </a:lnTo>
                  <a:lnTo>
                    <a:pt x="586" y="404"/>
                  </a:lnTo>
                  <a:lnTo>
                    <a:pt x="592" y="392"/>
                  </a:lnTo>
                  <a:lnTo>
                    <a:pt x="596" y="378"/>
                  </a:lnTo>
                  <a:lnTo>
                    <a:pt x="600" y="364"/>
                  </a:lnTo>
                  <a:lnTo>
                    <a:pt x="602" y="350"/>
                  </a:lnTo>
                  <a:lnTo>
                    <a:pt x="604" y="336"/>
                  </a:lnTo>
                  <a:lnTo>
                    <a:pt x="604" y="336"/>
                  </a:lnTo>
                  <a:lnTo>
                    <a:pt x="602" y="320"/>
                  </a:lnTo>
                  <a:lnTo>
                    <a:pt x="600" y="306"/>
                  </a:lnTo>
                  <a:lnTo>
                    <a:pt x="596" y="292"/>
                  </a:lnTo>
                  <a:lnTo>
                    <a:pt x="592" y="278"/>
                  </a:lnTo>
                  <a:lnTo>
                    <a:pt x="586" y="266"/>
                  </a:lnTo>
                  <a:lnTo>
                    <a:pt x="578" y="254"/>
                  </a:lnTo>
                  <a:lnTo>
                    <a:pt x="570" y="242"/>
                  </a:lnTo>
                  <a:lnTo>
                    <a:pt x="560" y="232"/>
                  </a:lnTo>
                  <a:lnTo>
                    <a:pt x="550" y="222"/>
                  </a:lnTo>
                  <a:lnTo>
                    <a:pt x="540" y="214"/>
                  </a:lnTo>
                  <a:lnTo>
                    <a:pt x="528" y="206"/>
                  </a:lnTo>
                  <a:lnTo>
                    <a:pt x="514" y="200"/>
                  </a:lnTo>
                  <a:lnTo>
                    <a:pt x="502" y="196"/>
                  </a:lnTo>
                  <a:lnTo>
                    <a:pt x="488" y="192"/>
                  </a:lnTo>
                  <a:lnTo>
                    <a:pt x="472" y="190"/>
                  </a:lnTo>
                  <a:lnTo>
                    <a:pt x="459" y="190"/>
                  </a:lnTo>
                  <a:lnTo>
                    <a:pt x="459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D6D3B9ED-E2A3-E80F-0EEF-094803B98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-793750"/>
              <a:ext cx="860425" cy="762000"/>
            </a:xfrm>
            <a:custGeom>
              <a:avLst/>
              <a:gdLst>
                <a:gd name="T0" fmla="*/ 0 w 542"/>
                <a:gd name="T1" fmla="*/ 240 h 480"/>
                <a:gd name="T2" fmla="*/ 4 w 542"/>
                <a:gd name="T3" fmla="*/ 288 h 480"/>
                <a:gd name="T4" fmla="*/ 18 w 542"/>
                <a:gd name="T5" fmla="*/ 334 h 480"/>
                <a:gd name="T6" fmla="*/ 40 w 542"/>
                <a:gd name="T7" fmla="*/ 374 h 480"/>
                <a:gd name="T8" fmla="*/ 70 w 542"/>
                <a:gd name="T9" fmla="*/ 410 h 480"/>
                <a:gd name="T10" fmla="*/ 105 w 542"/>
                <a:gd name="T11" fmla="*/ 440 h 480"/>
                <a:gd name="T12" fmla="*/ 145 w 542"/>
                <a:gd name="T13" fmla="*/ 462 h 480"/>
                <a:gd name="T14" fmla="*/ 191 w 542"/>
                <a:gd name="T15" fmla="*/ 476 h 480"/>
                <a:gd name="T16" fmla="*/ 239 w 542"/>
                <a:gd name="T17" fmla="*/ 480 h 480"/>
                <a:gd name="T18" fmla="*/ 542 w 542"/>
                <a:gd name="T19" fmla="*/ 380 h 480"/>
                <a:gd name="T20" fmla="*/ 239 w 542"/>
                <a:gd name="T21" fmla="*/ 380 h 480"/>
                <a:gd name="T22" fmla="*/ 211 w 542"/>
                <a:gd name="T23" fmla="*/ 376 h 480"/>
                <a:gd name="T24" fmla="*/ 185 w 542"/>
                <a:gd name="T25" fmla="*/ 368 h 480"/>
                <a:gd name="T26" fmla="*/ 161 w 542"/>
                <a:gd name="T27" fmla="*/ 356 h 480"/>
                <a:gd name="T28" fmla="*/ 141 w 542"/>
                <a:gd name="T29" fmla="*/ 338 h 480"/>
                <a:gd name="T30" fmla="*/ 123 w 542"/>
                <a:gd name="T31" fmla="*/ 318 h 480"/>
                <a:gd name="T32" fmla="*/ 111 w 542"/>
                <a:gd name="T33" fmla="*/ 294 h 480"/>
                <a:gd name="T34" fmla="*/ 103 w 542"/>
                <a:gd name="T35" fmla="*/ 268 h 480"/>
                <a:gd name="T36" fmla="*/ 99 w 542"/>
                <a:gd name="T37" fmla="*/ 240 h 480"/>
                <a:gd name="T38" fmla="*/ 99 w 542"/>
                <a:gd name="T39" fmla="*/ 226 h 480"/>
                <a:gd name="T40" fmla="*/ 105 w 542"/>
                <a:gd name="T41" fmla="*/ 198 h 480"/>
                <a:gd name="T42" fmla="*/ 117 w 542"/>
                <a:gd name="T43" fmla="*/ 174 h 480"/>
                <a:gd name="T44" fmla="*/ 131 w 542"/>
                <a:gd name="T45" fmla="*/ 152 h 480"/>
                <a:gd name="T46" fmla="*/ 151 w 542"/>
                <a:gd name="T47" fmla="*/ 132 h 480"/>
                <a:gd name="T48" fmla="*/ 173 w 542"/>
                <a:gd name="T49" fmla="*/ 118 h 480"/>
                <a:gd name="T50" fmla="*/ 197 w 542"/>
                <a:gd name="T51" fmla="*/ 106 h 480"/>
                <a:gd name="T52" fmla="*/ 225 w 542"/>
                <a:gd name="T53" fmla="*/ 102 h 480"/>
                <a:gd name="T54" fmla="*/ 542 w 542"/>
                <a:gd name="T55" fmla="*/ 100 h 480"/>
                <a:gd name="T56" fmla="*/ 239 w 542"/>
                <a:gd name="T57" fmla="*/ 0 h 480"/>
                <a:gd name="T58" fmla="*/ 215 w 542"/>
                <a:gd name="T59" fmla="*/ 0 h 480"/>
                <a:gd name="T60" fmla="*/ 167 w 542"/>
                <a:gd name="T61" fmla="*/ 10 h 480"/>
                <a:gd name="T62" fmla="*/ 125 w 542"/>
                <a:gd name="T63" fmla="*/ 28 h 480"/>
                <a:gd name="T64" fmla="*/ 85 w 542"/>
                <a:gd name="T65" fmla="*/ 54 h 480"/>
                <a:gd name="T66" fmla="*/ 54 w 542"/>
                <a:gd name="T67" fmla="*/ 86 h 480"/>
                <a:gd name="T68" fmla="*/ 28 w 542"/>
                <a:gd name="T69" fmla="*/ 126 h 480"/>
                <a:gd name="T70" fmla="*/ 10 w 542"/>
                <a:gd name="T71" fmla="*/ 168 h 480"/>
                <a:gd name="T72" fmla="*/ 0 w 542"/>
                <a:gd name="T73" fmla="*/ 216 h 480"/>
                <a:gd name="T74" fmla="*/ 0 w 542"/>
                <a:gd name="T7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2" h="480">
                  <a:moveTo>
                    <a:pt x="0" y="240"/>
                  </a:moveTo>
                  <a:lnTo>
                    <a:pt x="0" y="240"/>
                  </a:lnTo>
                  <a:lnTo>
                    <a:pt x="0" y="264"/>
                  </a:lnTo>
                  <a:lnTo>
                    <a:pt x="4" y="288"/>
                  </a:lnTo>
                  <a:lnTo>
                    <a:pt x="10" y="312"/>
                  </a:lnTo>
                  <a:lnTo>
                    <a:pt x="18" y="334"/>
                  </a:lnTo>
                  <a:lnTo>
                    <a:pt x="28" y="354"/>
                  </a:lnTo>
                  <a:lnTo>
                    <a:pt x="40" y="374"/>
                  </a:lnTo>
                  <a:lnTo>
                    <a:pt x="54" y="392"/>
                  </a:lnTo>
                  <a:lnTo>
                    <a:pt x="70" y="410"/>
                  </a:lnTo>
                  <a:lnTo>
                    <a:pt x="85" y="426"/>
                  </a:lnTo>
                  <a:lnTo>
                    <a:pt x="105" y="440"/>
                  </a:lnTo>
                  <a:lnTo>
                    <a:pt x="125" y="452"/>
                  </a:lnTo>
                  <a:lnTo>
                    <a:pt x="145" y="462"/>
                  </a:lnTo>
                  <a:lnTo>
                    <a:pt x="167" y="470"/>
                  </a:lnTo>
                  <a:lnTo>
                    <a:pt x="191" y="476"/>
                  </a:lnTo>
                  <a:lnTo>
                    <a:pt x="215" y="480"/>
                  </a:lnTo>
                  <a:lnTo>
                    <a:pt x="239" y="480"/>
                  </a:lnTo>
                  <a:lnTo>
                    <a:pt x="542" y="480"/>
                  </a:lnTo>
                  <a:lnTo>
                    <a:pt x="542" y="380"/>
                  </a:lnTo>
                  <a:lnTo>
                    <a:pt x="239" y="380"/>
                  </a:lnTo>
                  <a:lnTo>
                    <a:pt x="239" y="380"/>
                  </a:lnTo>
                  <a:lnTo>
                    <a:pt x="225" y="378"/>
                  </a:lnTo>
                  <a:lnTo>
                    <a:pt x="211" y="376"/>
                  </a:lnTo>
                  <a:lnTo>
                    <a:pt x="197" y="374"/>
                  </a:lnTo>
                  <a:lnTo>
                    <a:pt x="185" y="368"/>
                  </a:lnTo>
                  <a:lnTo>
                    <a:pt x="173" y="362"/>
                  </a:lnTo>
                  <a:lnTo>
                    <a:pt x="161" y="356"/>
                  </a:lnTo>
                  <a:lnTo>
                    <a:pt x="151" y="348"/>
                  </a:lnTo>
                  <a:lnTo>
                    <a:pt x="141" y="338"/>
                  </a:lnTo>
                  <a:lnTo>
                    <a:pt x="131" y="328"/>
                  </a:lnTo>
                  <a:lnTo>
                    <a:pt x="123" y="318"/>
                  </a:lnTo>
                  <a:lnTo>
                    <a:pt x="117" y="306"/>
                  </a:lnTo>
                  <a:lnTo>
                    <a:pt x="111" y="294"/>
                  </a:lnTo>
                  <a:lnTo>
                    <a:pt x="105" y="282"/>
                  </a:lnTo>
                  <a:lnTo>
                    <a:pt x="103" y="268"/>
                  </a:lnTo>
                  <a:lnTo>
                    <a:pt x="99" y="254"/>
                  </a:lnTo>
                  <a:lnTo>
                    <a:pt x="99" y="240"/>
                  </a:lnTo>
                  <a:lnTo>
                    <a:pt x="99" y="240"/>
                  </a:lnTo>
                  <a:lnTo>
                    <a:pt x="99" y="226"/>
                  </a:lnTo>
                  <a:lnTo>
                    <a:pt x="103" y="212"/>
                  </a:lnTo>
                  <a:lnTo>
                    <a:pt x="105" y="198"/>
                  </a:lnTo>
                  <a:lnTo>
                    <a:pt x="111" y="186"/>
                  </a:lnTo>
                  <a:lnTo>
                    <a:pt x="117" y="174"/>
                  </a:lnTo>
                  <a:lnTo>
                    <a:pt x="123" y="162"/>
                  </a:lnTo>
                  <a:lnTo>
                    <a:pt x="131" y="152"/>
                  </a:lnTo>
                  <a:lnTo>
                    <a:pt x="141" y="142"/>
                  </a:lnTo>
                  <a:lnTo>
                    <a:pt x="151" y="132"/>
                  </a:lnTo>
                  <a:lnTo>
                    <a:pt x="161" y="124"/>
                  </a:lnTo>
                  <a:lnTo>
                    <a:pt x="173" y="118"/>
                  </a:lnTo>
                  <a:lnTo>
                    <a:pt x="185" y="112"/>
                  </a:lnTo>
                  <a:lnTo>
                    <a:pt x="197" y="106"/>
                  </a:lnTo>
                  <a:lnTo>
                    <a:pt x="211" y="104"/>
                  </a:lnTo>
                  <a:lnTo>
                    <a:pt x="225" y="102"/>
                  </a:lnTo>
                  <a:lnTo>
                    <a:pt x="239" y="100"/>
                  </a:lnTo>
                  <a:lnTo>
                    <a:pt x="542" y="100"/>
                  </a:lnTo>
                  <a:lnTo>
                    <a:pt x="542" y="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15" y="0"/>
                  </a:lnTo>
                  <a:lnTo>
                    <a:pt x="191" y="4"/>
                  </a:lnTo>
                  <a:lnTo>
                    <a:pt x="167" y="10"/>
                  </a:lnTo>
                  <a:lnTo>
                    <a:pt x="145" y="18"/>
                  </a:lnTo>
                  <a:lnTo>
                    <a:pt x="125" y="28"/>
                  </a:lnTo>
                  <a:lnTo>
                    <a:pt x="105" y="40"/>
                  </a:lnTo>
                  <a:lnTo>
                    <a:pt x="85" y="54"/>
                  </a:lnTo>
                  <a:lnTo>
                    <a:pt x="70" y="70"/>
                  </a:lnTo>
                  <a:lnTo>
                    <a:pt x="54" y="86"/>
                  </a:lnTo>
                  <a:lnTo>
                    <a:pt x="40" y="106"/>
                  </a:lnTo>
                  <a:lnTo>
                    <a:pt x="28" y="126"/>
                  </a:lnTo>
                  <a:lnTo>
                    <a:pt x="18" y="146"/>
                  </a:lnTo>
                  <a:lnTo>
                    <a:pt x="10" y="168"/>
                  </a:lnTo>
                  <a:lnTo>
                    <a:pt x="4" y="192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012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HD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プレースホルダー 8">
            <a:extLst>
              <a:ext uri="{FF2B5EF4-FFF2-40B4-BE49-F238E27FC236}">
                <a16:creationId xmlns:a16="http://schemas.microsoft.com/office/drawing/2014/main" id="{54809E5D-96A7-EE10-323E-F516ECDB3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ja-JP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ヒラギノ角ゴ ProN W6" panose="020B0600000000000000" pitchFamily="34" charset="-128"/>
              </a:defRPr>
            </a:lvl1pPr>
            <a:lvl2pPr>
              <a:defRPr lang="ja-JP" altLang="en-US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>
              <a:defRPr lang="ja-JP" altLang="en-US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>
              <a:defRPr lang="ja-JP" altLang="en-US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>
              <a:defRPr lang="ja-JP" altLang="en-US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HD</a:t>
            </a:r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4C3E87A5-3C8A-2335-D7E1-22E75C82EF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16" name="テキスト プレースホルダー 13">
            <a:extLst>
              <a:ext uri="{FF2B5EF4-FFF2-40B4-BE49-F238E27FC236}">
                <a16:creationId xmlns:a16="http://schemas.microsoft.com/office/drawing/2014/main" id="{84D0C8C9-57E5-4C05-FC51-7F12504FFD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7188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_HD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プレースホルダー 8">
            <a:extLst>
              <a:ext uri="{FF2B5EF4-FFF2-40B4-BE49-F238E27FC236}">
                <a16:creationId xmlns:a16="http://schemas.microsoft.com/office/drawing/2014/main" id="{54809E5D-96A7-EE10-323E-F516ECDB3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HD</a:t>
            </a:r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C23DB78E-48DB-3A22-6B8D-18F24FA693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13">
            <a:extLst>
              <a:ext uri="{FF2B5EF4-FFF2-40B4-BE49-F238E27FC236}">
                <a16:creationId xmlns:a16="http://schemas.microsoft.com/office/drawing/2014/main" id="{CC007730-88B3-1034-BF87-6A68D8C50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テキスト プレースホルダー 13">
            <a:extLst>
              <a:ext uri="{FF2B5EF4-FFF2-40B4-BE49-F238E27FC236}">
                <a16:creationId xmlns:a16="http://schemas.microsoft.com/office/drawing/2014/main" id="{A3B0C9C1-8DAC-0F78-FD5F-078C23ED77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62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79431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/ summary_SPE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D5B7432-C3D4-987A-BA9A-117142CEE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3" name="テキスト プレースホルダー 13">
            <a:extLst>
              <a:ext uri="{FF2B5EF4-FFF2-40B4-BE49-F238E27FC236}">
                <a16:creationId xmlns:a16="http://schemas.microsoft.com/office/drawing/2014/main" id="{7ACCFD4E-9DDD-DD9A-B245-8403C3DCD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3804227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0757CC79-B649-41FC-49D8-45980384A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63" y="5505450"/>
            <a:ext cx="11166475" cy="812800"/>
          </a:xfr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 anchorCtr="0"/>
          <a:lstStyle>
            <a:lvl1pPr>
              <a:defRPr lang="ja-JP" altLang="en-US" sz="1600" dirty="0" smtClean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ja-JP" alt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ja-JP" alt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212725" lvl="0" indent="-212725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kumimoji="1" lang="ja-JP" altLang="en-US"/>
              <a:t>マスター テキストの書式設定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2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SPE</a:t>
            </a:r>
          </a:p>
        </p:txBody>
      </p:sp>
      <p:sp>
        <p:nvSpPr>
          <p:cNvPr id="10" name="テキスト プレースホルダー 8">
            <a:extLst>
              <a:ext uri="{FF2B5EF4-FFF2-40B4-BE49-F238E27FC236}">
                <a16:creationId xmlns:a16="http://schemas.microsoft.com/office/drawing/2014/main" id="{F16582D8-EA1C-AD1A-C57A-23C8F5C4B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542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_SPE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プレースホルダー 8">
            <a:extLst>
              <a:ext uri="{FF2B5EF4-FFF2-40B4-BE49-F238E27FC236}">
                <a16:creationId xmlns:a16="http://schemas.microsoft.com/office/drawing/2014/main" id="{54809E5D-96A7-EE10-323E-F516ECDB3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2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SPE</a:t>
            </a:r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C23DB78E-48DB-3A22-6B8D-18F24FA693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13">
            <a:extLst>
              <a:ext uri="{FF2B5EF4-FFF2-40B4-BE49-F238E27FC236}">
                <a16:creationId xmlns:a16="http://schemas.microsoft.com/office/drawing/2014/main" id="{CC007730-88B3-1034-BF87-6A68D8C50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テキスト プレースホルダー 13">
            <a:extLst>
              <a:ext uri="{FF2B5EF4-FFF2-40B4-BE49-F238E27FC236}">
                <a16:creationId xmlns:a16="http://schemas.microsoft.com/office/drawing/2014/main" id="{A3B0C9C1-8DAC-0F78-FD5F-078C23ED77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62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12094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/ summary_GA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D5B7432-C3D4-987A-BA9A-117142CEE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3" name="テキスト プレースホルダー 13">
            <a:extLst>
              <a:ext uri="{FF2B5EF4-FFF2-40B4-BE49-F238E27FC236}">
                <a16:creationId xmlns:a16="http://schemas.microsoft.com/office/drawing/2014/main" id="{7ACCFD4E-9DDD-DD9A-B245-8403C3DCD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3804227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0757CC79-B649-41FC-49D8-45980384A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63" y="5505450"/>
            <a:ext cx="11166475" cy="812800"/>
          </a:xfr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 anchorCtr="0"/>
          <a:lstStyle>
            <a:lvl1pPr>
              <a:defRPr lang="ja-JP" altLang="en-US" sz="1600" dirty="0" smtClean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ja-JP" alt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ja-JP" alt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212725" lvl="0" indent="-212725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kumimoji="1" lang="ja-JP" altLang="en-US"/>
              <a:t>マスター テキストの書式設定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3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GA</a:t>
            </a:r>
          </a:p>
        </p:txBody>
      </p:sp>
      <p:sp>
        <p:nvSpPr>
          <p:cNvPr id="10" name="テキスト プレースホルダー 8">
            <a:extLst>
              <a:ext uri="{FF2B5EF4-FFF2-40B4-BE49-F238E27FC236}">
                <a16:creationId xmlns:a16="http://schemas.microsoft.com/office/drawing/2014/main" id="{F16582D8-EA1C-AD1A-C57A-23C8F5C4B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0409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_GA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プレースホルダー 8">
            <a:extLst>
              <a:ext uri="{FF2B5EF4-FFF2-40B4-BE49-F238E27FC236}">
                <a16:creationId xmlns:a16="http://schemas.microsoft.com/office/drawing/2014/main" id="{54809E5D-96A7-EE10-323E-F516ECDB3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3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GA</a:t>
            </a:r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C23DB78E-48DB-3A22-6B8D-18F24FA693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13">
            <a:extLst>
              <a:ext uri="{FF2B5EF4-FFF2-40B4-BE49-F238E27FC236}">
                <a16:creationId xmlns:a16="http://schemas.microsoft.com/office/drawing/2014/main" id="{CC007730-88B3-1034-BF87-6A68D8C50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テキスト プレースホルダー 13">
            <a:extLst>
              <a:ext uri="{FF2B5EF4-FFF2-40B4-BE49-F238E27FC236}">
                <a16:creationId xmlns:a16="http://schemas.microsoft.com/office/drawing/2014/main" id="{A3B0C9C1-8DAC-0F78-FD5F-078C23ED77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62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93114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/ summary_FT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D5B7432-C3D4-987A-BA9A-117142CEE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3" name="テキスト プレースホルダー 13">
            <a:extLst>
              <a:ext uri="{FF2B5EF4-FFF2-40B4-BE49-F238E27FC236}">
                <a16:creationId xmlns:a16="http://schemas.microsoft.com/office/drawing/2014/main" id="{7ACCFD4E-9DDD-DD9A-B245-8403C3DCD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3804227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0757CC79-B649-41FC-49D8-45980384A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63" y="5505450"/>
            <a:ext cx="11166475" cy="812800"/>
          </a:xfr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 anchorCtr="0"/>
          <a:lstStyle>
            <a:lvl1pPr>
              <a:defRPr lang="ja-JP" altLang="en-US" sz="1600" dirty="0" smtClean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ja-JP" alt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ja-JP" alt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212725" lvl="0" indent="-212725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kumimoji="1" lang="ja-JP" altLang="en-US"/>
              <a:t>マスター テキストの書式設定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4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FT</a:t>
            </a:r>
          </a:p>
        </p:txBody>
      </p:sp>
      <p:sp>
        <p:nvSpPr>
          <p:cNvPr id="10" name="テキスト プレースホルダー 8">
            <a:extLst>
              <a:ext uri="{FF2B5EF4-FFF2-40B4-BE49-F238E27FC236}">
                <a16:creationId xmlns:a16="http://schemas.microsoft.com/office/drawing/2014/main" id="{F16582D8-EA1C-AD1A-C57A-23C8F5C4B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989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_FT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プレースホルダー 8">
            <a:extLst>
              <a:ext uri="{FF2B5EF4-FFF2-40B4-BE49-F238E27FC236}">
                <a16:creationId xmlns:a16="http://schemas.microsoft.com/office/drawing/2014/main" id="{54809E5D-96A7-EE10-323E-F516ECDB3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4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FT</a:t>
            </a:r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C23DB78E-48DB-3A22-6B8D-18F24FA693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13">
            <a:extLst>
              <a:ext uri="{FF2B5EF4-FFF2-40B4-BE49-F238E27FC236}">
                <a16:creationId xmlns:a16="http://schemas.microsoft.com/office/drawing/2014/main" id="{CC007730-88B3-1034-BF87-6A68D8C50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テキスト プレースホルダー 13">
            <a:extLst>
              <a:ext uri="{FF2B5EF4-FFF2-40B4-BE49-F238E27FC236}">
                <a16:creationId xmlns:a16="http://schemas.microsoft.com/office/drawing/2014/main" id="{A3B0C9C1-8DAC-0F78-FD5F-078C23ED77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62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84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/ summary_PE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D5B7432-C3D4-987A-BA9A-117142CEE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3" name="テキスト プレースホルダー 13">
            <a:extLst>
              <a:ext uri="{FF2B5EF4-FFF2-40B4-BE49-F238E27FC236}">
                <a16:creationId xmlns:a16="http://schemas.microsoft.com/office/drawing/2014/main" id="{7ACCFD4E-9DDD-DD9A-B245-8403C3DCD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3804227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0757CC79-B649-41FC-49D8-45980384A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63" y="5505450"/>
            <a:ext cx="11166475" cy="812800"/>
          </a:xfr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 anchorCtr="0"/>
          <a:lstStyle>
            <a:lvl1pPr>
              <a:defRPr lang="ja-JP" altLang="en-US" sz="1600" dirty="0" smtClean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ja-JP" alt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ja-JP" alt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212725" lvl="0" indent="-212725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kumimoji="1" lang="ja-JP" altLang="en-US"/>
              <a:t>マスター テキストの書式設定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5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PE</a:t>
            </a:r>
          </a:p>
        </p:txBody>
      </p:sp>
      <p:sp>
        <p:nvSpPr>
          <p:cNvPr id="10" name="テキスト プレースホルダー 8">
            <a:extLst>
              <a:ext uri="{FF2B5EF4-FFF2-40B4-BE49-F238E27FC236}">
                <a16:creationId xmlns:a16="http://schemas.microsoft.com/office/drawing/2014/main" id="{F16582D8-EA1C-AD1A-C57A-23C8F5C4B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6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_PE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プレースホルダー 8">
            <a:extLst>
              <a:ext uri="{FF2B5EF4-FFF2-40B4-BE49-F238E27FC236}">
                <a16:creationId xmlns:a16="http://schemas.microsoft.com/office/drawing/2014/main" id="{54809E5D-96A7-EE10-323E-F516ECDB3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5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PE</a:t>
            </a:r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C23DB78E-48DB-3A22-6B8D-18F24FA693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13">
            <a:extLst>
              <a:ext uri="{FF2B5EF4-FFF2-40B4-BE49-F238E27FC236}">
                <a16:creationId xmlns:a16="http://schemas.microsoft.com/office/drawing/2014/main" id="{CC007730-88B3-1034-BF87-6A68D8C50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テキスト プレースホルダー 13">
            <a:extLst>
              <a:ext uri="{FF2B5EF4-FFF2-40B4-BE49-F238E27FC236}">
                <a16:creationId xmlns:a16="http://schemas.microsoft.com/office/drawing/2014/main" id="{A3B0C9C1-8DAC-0F78-FD5F-078C23ED77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62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90736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399F617-9520-A9A8-929C-02981E6868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1E48C25-1DFD-2104-0D7E-BB2E9DB2A02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8200" y="604084"/>
            <a:ext cx="2520000" cy="334142"/>
            <a:chOff x="1825625" y="-793750"/>
            <a:chExt cx="5746750" cy="762000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7ED6E63-B29C-23EA-1F54-6E77BBCF7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775" y="-793750"/>
              <a:ext cx="876300" cy="762000"/>
            </a:xfrm>
            <a:custGeom>
              <a:avLst/>
              <a:gdLst>
                <a:gd name="T0" fmla="*/ 0 w 552"/>
                <a:gd name="T1" fmla="*/ 0 h 480"/>
                <a:gd name="T2" fmla="*/ 0 w 552"/>
                <a:gd name="T3" fmla="*/ 480 h 480"/>
                <a:gd name="T4" fmla="*/ 100 w 552"/>
                <a:gd name="T5" fmla="*/ 480 h 480"/>
                <a:gd name="T6" fmla="*/ 552 w 552"/>
                <a:gd name="T7" fmla="*/ 480 h 480"/>
                <a:gd name="T8" fmla="*/ 552 w 552"/>
                <a:gd name="T9" fmla="*/ 380 h 480"/>
                <a:gd name="T10" fmla="*/ 100 w 552"/>
                <a:gd name="T11" fmla="*/ 380 h 480"/>
                <a:gd name="T12" fmla="*/ 100 w 552"/>
                <a:gd name="T13" fmla="*/ 290 h 480"/>
                <a:gd name="T14" fmla="*/ 552 w 552"/>
                <a:gd name="T15" fmla="*/ 290 h 480"/>
                <a:gd name="T16" fmla="*/ 552 w 552"/>
                <a:gd name="T17" fmla="*/ 190 h 480"/>
                <a:gd name="T18" fmla="*/ 100 w 552"/>
                <a:gd name="T19" fmla="*/ 190 h 480"/>
                <a:gd name="T20" fmla="*/ 100 w 552"/>
                <a:gd name="T21" fmla="*/ 100 h 480"/>
                <a:gd name="T22" fmla="*/ 552 w 552"/>
                <a:gd name="T23" fmla="*/ 100 h 480"/>
                <a:gd name="T24" fmla="*/ 552 w 552"/>
                <a:gd name="T25" fmla="*/ 0 h 480"/>
                <a:gd name="T26" fmla="*/ 100 w 552"/>
                <a:gd name="T27" fmla="*/ 0 h 480"/>
                <a:gd name="T28" fmla="*/ 0 w 552"/>
                <a:gd name="T2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0" y="480"/>
                  </a:lnTo>
                  <a:lnTo>
                    <a:pt x="100" y="480"/>
                  </a:lnTo>
                  <a:lnTo>
                    <a:pt x="552" y="480"/>
                  </a:lnTo>
                  <a:lnTo>
                    <a:pt x="552" y="380"/>
                  </a:lnTo>
                  <a:lnTo>
                    <a:pt x="100" y="380"/>
                  </a:lnTo>
                  <a:lnTo>
                    <a:pt x="100" y="290"/>
                  </a:lnTo>
                  <a:lnTo>
                    <a:pt x="552" y="290"/>
                  </a:lnTo>
                  <a:lnTo>
                    <a:pt x="552" y="190"/>
                  </a:lnTo>
                  <a:lnTo>
                    <a:pt x="100" y="190"/>
                  </a:lnTo>
                  <a:lnTo>
                    <a:pt x="100" y="100"/>
                  </a:lnTo>
                  <a:lnTo>
                    <a:pt x="552" y="100"/>
                  </a:lnTo>
                  <a:lnTo>
                    <a:pt x="552" y="0"/>
                  </a:lnTo>
                  <a:lnTo>
                    <a:pt x="1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539BCD-C3FC-EF00-2EE6-51A34393A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450" y="-793750"/>
              <a:ext cx="923925" cy="762000"/>
            </a:xfrm>
            <a:custGeom>
              <a:avLst/>
              <a:gdLst>
                <a:gd name="T0" fmla="*/ 482 w 582"/>
                <a:gd name="T1" fmla="*/ 0 h 480"/>
                <a:gd name="T2" fmla="*/ 482 w 582"/>
                <a:gd name="T3" fmla="*/ 344 h 480"/>
                <a:gd name="T4" fmla="*/ 102 w 582"/>
                <a:gd name="T5" fmla="*/ 0 h 480"/>
                <a:gd name="T6" fmla="*/ 0 w 582"/>
                <a:gd name="T7" fmla="*/ 0 h 480"/>
                <a:gd name="T8" fmla="*/ 0 w 582"/>
                <a:gd name="T9" fmla="*/ 480 h 480"/>
                <a:gd name="T10" fmla="*/ 102 w 582"/>
                <a:gd name="T11" fmla="*/ 480 h 480"/>
                <a:gd name="T12" fmla="*/ 102 w 582"/>
                <a:gd name="T13" fmla="*/ 136 h 480"/>
                <a:gd name="T14" fmla="*/ 482 w 582"/>
                <a:gd name="T15" fmla="*/ 480 h 480"/>
                <a:gd name="T16" fmla="*/ 582 w 582"/>
                <a:gd name="T17" fmla="*/ 480 h 480"/>
                <a:gd name="T18" fmla="*/ 582 w 582"/>
                <a:gd name="T19" fmla="*/ 0 h 480"/>
                <a:gd name="T20" fmla="*/ 482 w 582"/>
                <a:gd name="T2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2" h="480">
                  <a:moveTo>
                    <a:pt x="482" y="0"/>
                  </a:moveTo>
                  <a:lnTo>
                    <a:pt x="482" y="34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480"/>
                  </a:lnTo>
                  <a:lnTo>
                    <a:pt x="102" y="480"/>
                  </a:lnTo>
                  <a:lnTo>
                    <a:pt x="102" y="136"/>
                  </a:lnTo>
                  <a:lnTo>
                    <a:pt x="482" y="480"/>
                  </a:lnTo>
                  <a:lnTo>
                    <a:pt x="582" y="480"/>
                  </a:lnTo>
                  <a:lnTo>
                    <a:pt x="582" y="0"/>
                  </a:lnTo>
                  <a:lnTo>
                    <a:pt x="4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0920F6E-32F9-76FD-988B-163252995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-793750"/>
              <a:ext cx="876300" cy="762000"/>
            </a:xfrm>
            <a:custGeom>
              <a:avLst/>
              <a:gdLst>
                <a:gd name="T0" fmla="*/ 0 w 552"/>
                <a:gd name="T1" fmla="*/ 0 h 480"/>
                <a:gd name="T2" fmla="*/ 0 w 552"/>
                <a:gd name="T3" fmla="*/ 480 h 480"/>
                <a:gd name="T4" fmla="*/ 99 w 552"/>
                <a:gd name="T5" fmla="*/ 480 h 480"/>
                <a:gd name="T6" fmla="*/ 552 w 552"/>
                <a:gd name="T7" fmla="*/ 480 h 480"/>
                <a:gd name="T8" fmla="*/ 552 w 552"/>
                <a:gd name="T9" fmla="*/ 380 h 480"/>
                <a:gd name="T10" fmla="*/ 99 w 552"/>
                <a:gd name="T11" fmla="*/ 380 h 480"/>
                <a:gd name="T12" fmla="*/ 99 w 552"/>
                <a:gd name="T13" fmla="*/ 290 h 480"/>
                <a:gd name="T14" fmla="*/ 552 w 552"/>
                <a:gd name="T15" fmla="*/ 290 h 480"/>
                <a:gd name="T16" fmla="*/ 552 w 552"/>
                <a:gd name="T17" fmla="*/ 190 h 480"/>
                <a:gd name="T18" fmla="*/ 99 w 552"/>
                <a:gd name="T19" fmla="*/ 190 h 480"/>
                <a:gd name="T20" fmla="*/ 99 w 552"/>
                <a:gd name="T21" fmla="*/ 100 h 480"/>
                <a:gd name="T22" fmla="*/ 552 w 552"/>
                <a:gd name="T23" fmla="*/ 100 h 480"/>
                <a:gd name="T24" fmla="*/ 552 w 552"/>
                <a:gd name="T25" fmla="*/ 0 h 480"/>
                <a:gd name="T26" fmla="*/ 99 w 552"/>
                <a:gd name="T27" fmla="*/ 0 h 480"/>
                <a:gd name="T28" fmla="*/ 0 w 552"/>
                <a:gd name="T2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0" y="480"/>
                  </a:lnTo>
                  <a:lnTo>
                    <a:pt x="99" y="480"/>
                  </a:lnTo>
                  <a:lnTo>
                    <a:pt x="552" y="480"/>
                  </a:lnTo>
                  <a:lnTo>
                    <a:pt x="552" y="380"/>
                  </a:lnTo>
                  <a:lnTo>
                    <a:pt x="99" y="380"/>
                  </a:lnTo>
                  <a:lnTo>
                    <a:pt x="99" y="290"/>
                  </a:lnTo>
                  <a:lnTo>
                    <a:pt x="552" y="290"/>
                  </a:lnTo>
                  <a:lnTo>
                    <a:pt x="552" y="190"/>
                  </a:lnTo>
                  <a:lnTo>
                    <a:pt x="99" y="190"/>
                  </a:lnTo>
                  <a:lnTo>
                    <a:pt x="99" y="100"/>
                  </a:lnTo>
                  <a:lnTo>
                    <a:pt x="552" y="100"/>
                  </a:lnTo>
                  <a:lnTo>
                    <a:pt x="552" y="0"/>
                  </a:lnTo>
                  <a:lnTo>
                    <a:pt x="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2D3B67C-83D6-68CE-E59B-9855F2DBD4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138" y="-793750"/>
              <a:ext cx="908050" cy="762000"/>
            </a:xfrm>
            <a:custGeom>
              <a:avLst/>
              <a:gdLst>
                <a:gd name="T0" fmla="*/ 572 w 572"/>
                <a:gd name="T1" fmla="*/ 144 h 480"/>
                <a:gd name="T2" fmla="*/ 570 w 572"/>
                <a:gd name="T3" fmla="*/ 116 h 480"/>
                <a:gd name="T4" fmla="*/ 560 w 572"/>
                <a:gd name="T5" fmla="*/ 88 h 480"/>
                <a:gd name="T6" fmla="*/ 548 w 572"/>
                <a:gd name="T7" fmla="*/ 64 h 480"/>
                <a:gd name="T8" fmla="*/ 530 w 572"/>
                <a:gd name="T9" fmla="*/ 42 h 480"/>
                <a:gd name="T10" fmla="*/ 508 w 572"/>
                <a:gd name="T11" fmla="*/ 24 h 480"/>
                <a:gd name="T12" fmla="*/ 484 w 572"/>
                <a:gd name="T13" fmla="*/ 10 h 480"/>
                <a:gd name="T14" fmla="*/ 457 w 572"/>
                <a:gd name="T15" fmla="*/ 2 h 480"/>
                <a:gd name="T16" fmla="*/ 427 w 572"/>
                <a:gd name="T17" fmla="*/ 0 h 480"/>
                <a:gd name="T18" fmla="*/ 0 w 572"/>
                <a:gd name="T19" fmla="*/ 0 h 480"/>
                <a:gd name="T20" fmla="*/ 100 w 572"/>
                <a:gd name="T21" fmla="*/ 480 h 480"/>
                <a:gd name="T22" fmla="*/ 275 w 572"/>
                <a:gd name="T23" fmla="*/ 290 h 480"/>
                <a:gd name="T24" fmla="*/ 566 w 572"/>
                <a:gd name="T25" fmla="*/ 480 h 480"/>
                <a:gd name="T26" fmla="*/ 427 w 572"/>
                <a:gd name="T27" fmla="*/ 290 h 480"/>
                <a:gd name="T28" fmla="*/ 443 w 572"/>
                <a:gd name="T29" fmla="*/ 290 h 480"/>
                <a:gd name="T30" fmla="*/ 470 w 572"/>
                <a:gd name="T31" fmla="*/ 284 h 480"/>
                <a:gd name="T32" fmla="*/ 496 w 572"/>
                <a:gd name="T33" fmla="*/ 272 h 480"/>
                <a:gd name="T34" fmla="*/ 520 w 572"/>
                <a:gd name="T35" fmla="*/ 258 h 480"/>
                <a:gd name="T36" fmla="*/ 538 w 572"/>
                <a:gd name="T37" fmla="*/ 238 h 480"/>
                <a:gd name="T38" fmla="*/ 554 w 572"/>
                <a:gd name="T39" fmla="*/ 214 h 480"/>
                <a:gd name="T40" fmla="*/ 566 w 572"/>
                <a:gd name="T41" fmla="*/ 188 h 480"/>
                <a:gd name="T42" fmla="*/ 572 w 572"/>
                <a:gd name="T43" fmla="*/ 160 h 480"/>
                <a:gd name="T44" fmla="*/ 572 w 572"/>
                <a:gd name="T45" fmla="*/ 144 h 480"/>
                <a:gd name="T46" fmla="*/ 100 w 572"/>
                <a:gd name="T47" fmla="*/ 100 h 480"/>
                <a:gd name="T48" fmla="*/ 427 w 572"/>
                <a:gd name="T49" fmla="*/ 100 h 480"/>
                <a:gd name="T50" fmla="*/ 445 w 572"/>
                <a:gd name="T51" fmla="*/ 104 h 480"/>
                <a:gd name="T52" fmla="*/ 459 w 572"/>
                <a:gd name="T53" fmla="*/ 114 h 480"/>
                <a:gd name="T54" fmla="*/ 468 w 572"/>
                <a:gd name="T55" fmla="*/ 128 h 480"/>
                <a:gd name="T56" fmla="*/ 472 w 572"/>
                <a:gd name="T57" fmla="*/ 144 h 480"/>
                <a:gd name="T58" fmla="*/ 470 w 572"/>
                <a:gd name="T59" fmla="*/ 154 h 480"/>
                <a:gd name="T60" fmla="*/ 465 w 572"/>
                <a:gd name="T61" fmla="*/ 170 h 480"/>
                <a:gd name="T62" fmla="*/ 453 w 572"/>
                <a:gd name="T63" fmla="*/ 182 h 480"/>
                <a:gd name="T64" fmla="*/ 437 w 572"/>
                <a:gd name="T65" fmla="*/ 188 h 480"/>
                <a:gd name="T66" fmla="*/ 100 w 572"/>
                <a:gd name="T67" fmla="*/ 19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2" h="480">
                  <a:moveTo>
                    <a:pt x="572" y="144"/>
                  </a:moveTo>
                  <a:lnTo>
                    <a:pt x="572" y="144"/>
                  </a:lnTo>
                  <a:lnTo>
                    <a:pt x="572" y="130"/>
                  </a:lnTo>
                  <a:lnTo>
                    <a:pt x="570" y="116"/>
                  </a:lnTo>
                  <a:lnTo>
                    <a:pt x="566" y="102"/>
                  </a:lnTo>
                  <a:lnTo>
                    <a:pt x="560" y="88"/>
                  </a:lnTo>
                  <a:lnTo>
                    <a:pt x="554" y="76"/>
                  </a:lnTo>
                  <a:lnTo>
                    <a:pt x="548" y="64"/>
                  </a:lnTo>
                  <a:lnTo>
                    <a:pt x="538" y="52"/>
                  </a:lnTo>
                  <a:lnTo>
                    <a:pt x="530" y="42"/>
                  </a:lnTo>
                  <a:lnTo>
                    <a:pt x="520" y="32"/>
                  </a:lnTo>
                  <a:lnTo>
                    <a:pt x="508" y="24"/>
                  </a:lnTo>
                  <a:lnTo>
                    <a:pt x="496" y="16"/>
                  </a:lnTo>
                  <a:lnTo>
                    <a:pt x="484" y="10"/>
                  </a:lnTo>
                  <a:lnTo>
                    <a:pt x="470" y="6"/>
                  </a:lnTo>
                  <a:lnTo>
                    <a:pt x="457" y="2"/>
                  </a:lnTo>
                  <a:lnTo>
                    <a:pt x="443" y="0"/>
                  </a:lnTo>
                  <a:lnTo>
                    <a:pt x="427" y="0"/>
                  </a:lnTo>
                  <a:lnTo>
                    <a:pt x="100" y="0"/>
                  </a:lnTo>
                  <a:lnTo>
                    <a:pt x="0" y="0"/>
                  </a:lnTo>
                  <a:lnTo>
                    <a:pt x="0" y="480"/>
                  </a:lnTo>
                  <a:lnTo>
                    <a:pt x="100" y="480"/>
                  </a:lnTo>
                  <a:lnTo>
                    <a:pt x="100" y="290"/>
                  </a:lnTo>
                  <a:lnTo>
                    <a:pt x="275" y="290"/>
                  </a:lnTo>
                  <a:lnTo>
                    <a:pt x="435" y="480"/>
                  </a:lnTo>
                  <a:lnTo>
                    <a:pt x="566" y="480"/>
                  </a:lnTo>
                  <a:lnTo>
                    <a:pt x="407" y="290"/>
                  </a:lnTo>
                  <a:lnTo>
                    <a:pt x="427" y="290"/>
                  </a:lnTo>
                  <a:lnTo>
                    <a:pt x="427" y="290"/>
                  </a:lnTo>
                  <a:lnTo>
                    <a:pt x="443" y="290"/>
                  </a:lnTo>
                  <a:lnTo>
                    <a:pt x="457" y="288"/>
                  </a:lnTo>
                  <a:lnTo>
                    <a:pt x="470" y="284"/>
                  </a:lnTo>
                  <a:lnTo>
                    <a:pt x="484" y="278"/>
                  </a:lnTo>
                  <a:lnTo>
                    <a:pt x="496" y="272"/>
                  </a:lnTo>
                  <a:lnTo>
                    <a:pt x="508" y="266"/>
                  </a:lnTo>
                  <a:lnTo>
                    <a:pt x="520" y="258"/>
                  </a:lnTo>
                  <a:lnTo>
                    <a:pt x="530" y="248"/>
                  </a:lnTo>
                  <a:lnTo>
                    <a:pt x="538" y="238"/>
                  </a:lnTo>
                  <a:lnTo>
                    <a:pt x="548" y="226"/>
                  </a:lnTo>
                  <a:lnTo>
                    <a:pt x="554" y="214"/>
                  </a:lnTo>
                  <a:lnTo>
                    <a:pt x="560" y="202"/>
                  </a:lnTo>
                  <a:lnTo>
                    <a:pt x="566" y="188"/>
                  </a:lnTo>
                  <a:lnTo>
                    <a:pt x="570" y="174"/>
                  </a:lnTo>
                  <a:lnTo>
                    <a:pt x="572" y="160"/>
                  </a:lnTo>
                  <a:lnTo>
                    <a:pt x="572" y="144"/>
                  </a:lnTo>
                  <a:lnTo>
                    <a:pt x="572" y="144"/>
                  </a:lnTo>
                  <a:close/>
                  <a:moveTo>
                    <a:pt x="100" y="190"/>
                  </a:moveTo>
                  <a:lnTo>
                    <a:pt x="100" y="100"/>
                  </a:lnTo>
                  <a:lnTo>
                    <a:pt x="427" y="100"/>
                  </a:lnTo>
                  <a:lnTo>
                    <a:pt x="427" y="100"/>
                  </a:lnTo>
                  <a:lnTo>
                    <a:pt x="437" y="102"/>
                  </a:lnTo>
                  <a:lnTo>
                    <a:pt x="445" y="104"/>
                  </a:lnTo>
                  <a:lnTo>
                    <a:pt x="453" y="108"/>
                  </a:lnTo>
                  <a:lnTo>
                    <a:pt x="459" y="114"/>
                  </a:lnTo>
                  <a:lnTo>
                    <a:pt x="465" y="120"/>
                  </a:lnTo>
                  <a:lnTo>
                    <a:pt x="468" y="128"/>
                  </a:lnTo>
                  <a:lnTo>
                    <a:pt x="470" y="136"/>
                  </a:lnTo>
                  <a:lnTo>
                    <a:pt x="472" y="144"/>
                  </a:lnTo>
                  <a:lnTo>
                    <a:pt x="472" y="144"/>
                  </a:lnTo>
                  <a:lnTo>
                    <a:pt x="470" y="154"/>
                  </a:lnTo>
                  <a:lnTo>
                    <a:pt x="468" y="162"/>
                  </a:lnTo>
                  <a:lnTo>
                    <a:pt x="465" y="170"/>
                  </a:lnTo>
                  <a:lnTo>
                    <a:pt x="459" y="176"/>
                  </a:lnTo>
                  <a:lnTo>
                    <a:pt x="453" y="182"/>
                  </a:lnTo>
                  <a:lnTo>
                    <a:pt x="445" y="186"/>
                  </a:lnTo>
                  <a:lnTo>
                    <a:pt x="437" y="188"/>
                  </a:lnTo>
                  <a:lnTo>
                    <a:pt x="427" y="190"/>
                  </a:lnTo>
                  <a:lnTo>
                    <a:pt x="100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3DD60C5B-AC68-6A77-AC53-594813187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5" y="-793750"/>
              <a:ext cx="958850" cy="762000"/>
            </a:xfrm>
            <a:custGeom>
              <a:avLst/>
              <a:gdLst>
                <a:gd name="T0" fmla="*/ 144 w 604"/>
                <a:gd name="T1" fmla="*/ 190 h 480"/>
                <a:gd name="T2" fmla="*/ 136 w 604"/>
                <a:gd name="T3" fmla="*/ 188 h 480"/>
                <a:gd name="T4" fmla="*/ 120 w 604"/>
                <a:gd name="T5" fmla="*/ 182 h 480"/>
                <a:gd name="T6" fmla="*/ 108 w 604"/>
                <a:gd name="T7" fmla="*/ 170 h 480"/>
                <a:gd name="T8" fmla="*/ 102 w 604"/>
                <a:gd name="T9" fmla="*/ 154 h 480"/>
                <a:gd name="T10" fmla="*/ 100 w 604"/>
                <a:gd name="T11" fmla="*/ 144 h 480"/>
                <a:gd name="T12" fmla="*/ 104 w 604"/>
                <a:gd name="T13" fmla="*/ 128 h 480"/>
                <a:gd name="T14" fmla="*/ 114 w 604"/>
                <a:gd name="T15" fmla="*/ 114 h 480"/>
                <a:gd name="T16" fmla="*/ 128 w 604"/>
                <a:gd name="T17" fmla="*/ 104 h 480"/>
                <a:gd name="T18" fmla="*/ 144 w 604"/>
                <a:gd name="T19" fmla="*/ 100 h 480"/>
                <a:gd name="T20" fmla="*/ 582 w 604"/>
                <a:gd name="T21" fmla="*/ 0 h 480"/>
                <a:gd name="T22" fmla="*/ 144 w 604"/>
                <a:gd name="T23" fmla="*/ 0 h 480"/>
                <a:gd name="T24" fmla="*/ 116 w 604"/>
                <a:gd name="T25" fmla="*/ 2 h 480"/>
                <a:gd name="T26" fmla="*/ 88 w 604"/>
                <a:gd name="T27" fmla="*/ 10 h 480"/>
                <a:gd name="T28" fmla="*/ 64 w 604"/>
                <a:gd name="T29" fmla="*/ 24 h 480"/>
                <a:gd name="T30" fmla="*/ 42 w 604"/>
                <a:gd name="T31" fmla="*/ 42 h 480"/>
                <a:gd name="T32" fmla="*/ 24 w 604"/>
                <a:gd name="T33" fmla="*/ 64 h 480"/>
                <a:gd name="T34" fmla="*/ 10 w 604"/>
                <a:gd name="T35" fmla="*/ 88 h 480"/>
                <a:gd name="T36" fmla="*/ 2 w 604"/>
                <a:gd name="T37" fmla="*/ 116 h 480"/>
                <a:gd name="T38" fmla="*/ 0 w 604"/>
                <a:gd name="T39" fmla="*/ 144 h 480"/>
                <a:gd name="T40" fmla="*/ 0 w 604"/>
                <a:gd name="T41" fmla="*/ 160 h 480"/>
                <a:gd name="T42" fmla="*/ 6 w 604"/>
                <a:gd name="T43" fmla="*/ 188 h 480"/>
                <a:gd name="T44" fmla="*/ 16 w 604"/>
                <a:gd name="T45" fmla="*/ 214 h 480"/>
                <a:gd name="T46" fmla="*/ 32 w 604"/>
                <a:gd name="T47" fmla="*/ 238 h 480"/>
                <a:gd name="T48" fmla="*/ 52 w 604"/>
                <a:gd name="T49" fmla="*/ 258 h 480"/>
                <a:gd name="T50" fmla="*/ 76 w 604"/>
                <a:gd name="T51" fmla="*/ 272 h 480"/>
                <a:gd name="T52" fmla="*/ 102 w 604"/>
                <a:gd name="T53" fmla="*/ 284 h 480"/>
                <a:gd name="T54" fmla="*/ 130 w 604"/>
                <a:gd name="T55" fmla="*/ 290 h 480"/>
                <a:gd name="T56" fmla="*/ 459 w 604"/>
                <a:gd name="T57" fmla="*/ 290 h 480"/>
                <a:gd name="T58" fmla="*/ 467 w 604"/>
                <a:gd name="T59" fmla="*/ 292 h 480"/>
                <a:gd name="T60" fmla="*/ 482 w 604"/>
                <a:gd name="T61" fmla="*/ 298 h 480"/>
                <a:gd name="T62" fmla="*/ 494 w 604"/>
                <a:gd name="T63" fmla="*/ 310 h 480"/>
                <a:gd name="T64" fmla="*/ 502 w 604"/>
                <a:gd name="T65" fmla="*/ 326 h 480"/>
                <a:gd name="T66" fmla="*/ 502 w 604"/>
                <a:gd name="T67" fmla="*/ 336 h 480"/>
                <a:gd name="T68" fmla="*/ 498 w 604"/>
                <a:gd name="T69" fmla="*/ 352 h 480"/>
                <a:gd name="T70" fmla="*/ 490 w 604"/>
                <a:gd name="T71" fmla="*/ 366 h 480"/>
                <a:gd name="T72" fmla="*/ 476 w 604"/>
                <a:gd name="T73" fmla="*/ 376 h 480"/>
                <a:gd name="T74" fmla="*/ 459 w 604"/>
                <a:gd name="T75" fmla="*/ 380 h 480"/>
                <a:gd name="T76" fmla="*/ 22 w 604"/>
                <a:gd name="T77" fmla="*/ 480 h 480"/>
                <a:gd name="T78" fmla="*/ 459 w 604"/>
                <a:gd name="T79" fmla="*/ 480 h 480"/>
                <a:gd name="T80" fmla="*/ 488 w 604"/>
                <a:gd name="T81" fmla="*/ 478 h 480"/>
                <a:gd name="T82" fmla="*/ 514 w 604"/>
                <a:gd name="T83" fmla="*/ 470 h 480"/>
                <a:gd name="T84" fmla="*/ 540 w 604"/>
                <a:gd name="T85" fmla="*/ 456 h 480"/>
                <a:gd name="T86" fmla="*/ 560 w 604"/>
                <a:gd name="T87" fmla="*/ 438 h 480"/>
                <a:gd name="T88" fmla="*/ 578 w 604"/>
                <a:gd name="T89" fmla="*/ 416 h 480"/>
                <a:gd name="T90" fmla="*/ 592 w 604"/>
                <a:gd name="T91" fmla="*/ 392 h 480"/>
                <a:gd name="T92" fmla="*/ 600 w 604"/>
                <a:gd name="T93" fmla="*/ 364 h 480"/>
                <a:gd name="T94" fmla="*/ 604 w 604"/>
                <a:gd name="T95" fmla="*/ 336 h 480"/>
                <a:gd name="T96" fmla="*/ 602 w 604"/>
                <a:gd name="T97" fmla="*/ 320 h 480"/>
                <a:gd name="T98" fmla="*/ 596 w 604"/>
                <a:gd name="T99" fmla="*/ 292 h 480"/>
                <a:gd name="T100" fmla="*/ 586 w 604"/>
                <a:gd name="T101" fmla="*/ 266 h 480"/>
                <a:gd name="T102" fmla="*/ 570 w 604"/>
                <a:gd name="T103" fmla="*/ 242 h 480"/>
                <a:gd name="T104" fmla="*/ 550 w 604"/>
                <a:gd name="T105" fmla="*/ 222 h 480"/>
                <a:gd name="T106" fmla="*/ 528 w 604"/>
                <a:gd name="T107" fmla="*/ 206 h 480"/>
                <a:gd name="T108" fmla="*/ 502 w 604"/>
                <a:gd name="T109" fmla="*/ 196 h 480"/>
                <a:gd name="T110" fmla="*/ 472 w 604"/>
                <a:gd name="T111" fmla="*/ 190 h 480"/>
                <a:gd name="T112" fmla="*/ 459 w 604"/>
                <a:gd name="T113" fmla="*/ 19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4" h="480">
                  <a:moveTo>
                    <a:pt x="459" y="190"/>
                  </a:moveTo>
                  <a:lnTo>
                    <a:pt x="144" y="190"/>
                  </a:lnTo>
                  <a:lnTo>
                    <a:pt x="144" y="190"/>
                  </a:lnTo>
                  <a:lnTo>
                    <a:pt x="136" y="188"/>
                  </a:lnTo>
                  <a:lnTo>
                    <a:pt x="128" y="186"/>
                  </a:lnTo>
                  <a:lnTo>
                    <a:pt x="120" y="182"/>
                  </a:lnTo>
                  <a:lnTo>
                    <a:pt x="114" y="176"/>
                  </a:lnTo>
                  <a:lnTo>
                    <a:pt x="108" y="170"/>
                  </a:lnTo>
                  <a:lnTo>
                    <a:pt x="104" y="162"/>
                  </a:lnTo>
                  <a:lnTo>
                    <a:pt x="102" y="154"/>
                  </a:lnTo>
                  <a:lnTo>
                    <a:pt x="100" y="144"/>
                  </a:lnTo>
                  <a:lnTo>
                    <a:pt x="100" y="144"/>
                  </a:lnTo>
                  <a:lnTo>
                    <a:pt x="102" y="136"/>
                  </a:lnTo>
                  <a:lnTo>
                    <a:pt x="104" y="128"/>
                  </a:lnTo>
                  <a:lnTo>
                    <a:pt x="108" y="120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8" y="104"/>
                  </a:lnTo>
                  <a:lnTo>
                    <a:pt x="136" y="102"/>
                  </a:lnTo>
                  <a:lnTo>
                    <a:pt x="144" y="100"/>
                  </a:lnTo>
                  <a:lnTo>
                    <a:pt x="582" y="100"/>
                  </a:lnTo>
                  <a:lnTo>
                    <a:pt x="58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30" y="0"/>
                  </a:lnTo>
                  <a:lnTo>
                    <a:pt x="116" y="2"/>
                  </a:lnTo>
                  <a:lnTo>
                    <a:pt x="102" y="6"/>
                  </a:lnTo>
                  <a:lnTo>
                    <a:pt x="88" y="10"/>
                  </a:lnTo>
                  <a:lnTo>
                    <a:pt x="76" y="16"/>
                  </a:lnTo>
                  <a:lnTo>
                    <a:pt x="64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6"/>
                  </a:lnTo>
                  <a:lnTo>
                    <a:pt x="10" y="88"/>
                  </a:lnTo>
                  <a:lnTo>
                    <a:pt x="6" y="102"/>
                  </a:lnTo>
                  <a:lnTo>
                    <a:pt x="2" y="116"/>
                  </a:lnTo>
                  <a:lnTo>
                    <a:pt x="0" y="13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2" y="174"/>
                  </a:lnTo>
                  <a:lnTo>
                    <a:pt x="6" y="188"/>
                  </a:lnTo>
                  <a:lnTo>
                    <a:pt x="10" y="202"/>
                  </a:lnTo>
                  <a:lnTo>
                    <a:pt x="16" y="214"/>
                  </a:lnTo>
                  <a:lnTo>
                    <a:pt x="24" y="226"/>
                  </a:lnTo>
                  <a:lnTo>
                    <a:pt x="32" y="238"/>
                  </a:lnTo>
                  <a:lnTo>
                    <a:pt x="42" y="248"/>
                  </a:lnTo>
                  <a:lnTo>
                    <a:pt x="52" y="258"/>
                  </a:lnTo>
                  <a:lnTo>
                    <a:pt x="64" y="266"/>
                  </a:lnTo>
                  <a:lnTo>
                    <a:pt x="76" y="272"/>
                  </a:lnTo>
                  <a:lnTo>
                    <a:pt x="88" y="278"/>
                  </a:lnTo>
                  <a:lnTo>
                    <a:pt x="102" y="284"/>
                  </a:lnTo>
                  <a:lnTo>
                    <a:pt x="116" y="288"/>
                  </a:lnTo>
                  <a:lnTo>
                    <a:pt x="130" y="290"/>
                  </a:lnTo>
                  <a:lnTo>
                    <a:pt x="144" y="290"/>
                  </a:lnTo>
                  <a:lnTo>
                    <a:pt x="459" y="290"/>
                  </a:lnTo>
                  <a:lnTo>
                    <a:pt x="459" y="290"/>
                  </a:lnTo>
                  <a:lnTo>
                    <a:pt x="467" y="292"/>
                  </a:lnTo>
                  <a:lnTo>
                    <a:pt x="476" y="294"/>
                  </a:lnTo>
                  <a:lnTo>
                    <a:pt x="482" y="298"/>
                  </a:lnTo>
                  <a:lnTo>
                    <a:pt x="490" y="304"/>
                  </a:lnTo>
                  <a:lnTo>
                    <a:pt x="494" y="310"/>
                  </a:lnTo>
                  <a:lnTo>
                    <a:pt x="498" y="318"/>
                  </a:lnTo>
                  <a:lnTo>
                    <a:pt x="502" y="326"/>
                  </a:lnTo>
                  <a:lnTo>
                    <a:pt x="502" y="336"/>
                  </a:lnTo>
                  <a:lnTo>
                    <a:pt x="502" y="336"/>
                  </a:lnTo>
                  <a:lnTo>
                    <a:pt x="502" y="344"/>
                  </a:lnTo>
                  <a:lnTo>
                    <a:pt x="498" y="352"/>
                  </a:lnTo>
                  <a:lnTo>
                    <a:pt x="494" y="360"/>
                  </a:lnTo>
                  <a:lnTo>
                    <a:pt x="490" y="366"/>
                  </a:lnTo>
                  <a:lnTo>
                    <a:pt x="482" y="372"/>
                  </a:lnTo>
                  <a:lnTo>
                    <a:pt x="476" y="376"/>
                  </a:lnTo>
                  <a:lnTo>
                    <a:pt x="467" y="378"/>
                  </a:lnTo>
                  <a:lnTo>
                    <a:pt x="459" y="380"/>
                  </a:lnTo>
                  <a:lnTo>
                    <a:pt x="22" y="380"/>
                  </a:lnTo>
                  <a:lnTo>
                    <a:pt x="22" y="480"/>
                  </a:lnTo>
                  <a:lnTo>
                    <a:pt x="459" y="480"/>
                  </a:lnTo>
                  <a:lnTo>
                    <a:pt x="459" y="480"/>
                  </a:lnTo>
                  <a:lnTo>
                    <a:pt x="472" y="480"/>
                  </a:lnTo>
                  <a:lnTo>
                    <a:pt x="488" y="478"/>
                  </a:lnTo>
                  <a:lnTo>
                    <a:pt x="502" y="474"/>
                  </a:lnTo>
                  <a:lnTo>
                    <a:pt x="514" y="470"/>
                  </a:lnTo>
                  <a:lnTo>
                    <a:pt x="528" y="464"/>
                  </a:lnTo>
                  <a:lnTo>
                    <a:pt x="540" y="456"/>
                  </a:lnTo>
                  <a:lnTo>
                    <a:pt x="550" y="448"/>
                  </a:lnTo>
                  <a:lnTo>
                    <a:pt x="560" y="438"/>
                  </a:lnTo>
                  <a:lnTo>
                    <a:pt x="570" y="428"/>
                  </a:lnTo>
                  <a:lnTo>
                    <a:pt x="578" y="416"/>
                  </a:lnTo>
                  <a:lnTo>
                    <a:pt x="586" y="404"/>
                  </a:lnTo>
                  <a:lnTo>
                    <a:pt x="592" y="392"/>
                  </a:lnTo>
                  <a:lnTo>
                    <a:pt x="596" y="378"/>
                  </a:lnTo>
                  <a:lnTo>
                    <a:pt x="600" y="364"/>
                  </a:lnTo>
                  <a:lnTo>
                    <a:pt x="602" y="350"/>
                  </a:lnTo>
                  <a:lnTo>
                    <a:pt x="604" y="336"/>
                  </a:lnTo>
                  <a:lnTo>
                    <a:pt x="604" y="336"/>
                  </a:lnTo>
                  <a:lnTo>
                    <a:pt x="602" y="320"/>
                  </a:lnTo>
                  <a:lnTo>
                    <a:pt x="600" y="306"/>
                  </a:lnTo>
                  <a:lnTo>
                    <a:pt x="596" y="292"/>
                  </a:lnTo>
                  <a:lnTo>
                    <a:pt x="592" y="278"/>
                  </a:lnTo>
                  <a:lnTo>
                    <a:pt x="586" y="266"/>
                  </a:lnTo>
                  <a:lnTo>
                    <a:pt x="578" y="254"/>
                  </a:lnTo>
                  <a:lnTo>
                    <a:pt x="570" y="242"/>
                  </a:lnTo>
                  <a:lnTo>
                    <a:pt x="560" y="232"/>
                  </a:lnTo>
                  <a:lnTo>
                    <a:pt x="550" y="222"/>
                  </a:lnTo>
                  <a:lnTo>
                    <a:pt x="540" y="214"/>
                  </a:lnTo>
                  <a:lnTo>
                    <a:pt x="528" y="206"/>
                  </a:lnTo>
                  <a:lnTo>
                    <a:pt x="514" y="200"/>
                  </a:lnTo>
                  <a:lnTo>
                    <a:pt x="502" y="196"/>
                  </a:lnTo>
                  <a:lnTo>
                    <a:pt x="488" y="192"/>
                  </a:lnTo>
                  <a:lnTo>
                    <a:pt x="472" y="190"/>
                  </a:lnTo>
                  <a:lnTo>
                    <a:pt x="459" y="190"/>
                  </a:lnTo>
                  <a:lnTo>
                    <a:pt x="459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C4CFDA-A90F-EFEB-0369-1C82F7681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-793750"/>
              <a:ext cx="860425" cy="762000"/>
            </a:xfrm>
            <a:custGeom>
              <a:avLst/>
              <a:gdLst>
                <a:gd name="T0" fmla="*/ 0 w 542"/>
                <a:gd name="T1" fmla="*/ 240 h 480"/>
                <a:gd name="T2" fmla="*/ 4 w 542"/>
                <a:gd name="T3" fmla="*/ 288 h 480"/>
                <a:gd name="T4" fmla="*/ 18 w 542"/>
                <a:gd name="T5" fmla="*/ 334 h 480"/>
                <a:gd name="T6" fmla="*/ 40 w 542"/>
                <a:gd name="T7" fmla="*/ 374 h 480"/>
                <a:gd name="T8" fmla="*/ 70 w 542"/>
                <a:gd name="T9" fmla="*/ 410 h 480"/>
                <a:gd name="T10" fmla="*/ 105 w 542"/>
                <a:gd name="T11" fmla="*/ 440 h 480"/>
                <a:gd name="T12" fmla="*/ 145 w 542"/>
                <a:gd name="T13" fmla="*/ 462 h 480"/>
                <a:gd name="T14" fmla="*/ 191 w 542"/>
                <a:gd name="T15" fmla="*/ 476 h 480"/>
                <a:gd name="T16" fmla="*/ 239 w 542"/>
                <a:gd name="T17" fmla="*/ 480 h 480"/>
                <a:gd name="T18" fmla="*/ 542 w 542"/>
                <a:gd name="T19" fmla="*/ 380 h 480"/>
                <a:gd name="T20" fmla="*/ 239 w 542"/>
                <a:gd name="T21" fmla="*/ 380 h 480"/>
                <a:gd name="T22" fmla="*/ 211 w 542"/>
                <a:gd name="T23" fmla="*/ 376 h 480"/>
                <a:gd name="T24" fmla="*/ 185 w 542"/>
                <a:gd name="T25" fmla="*/ 368 h 480"/>
                <a:gd name="T26" fmla="*/ 161 w 542"/>
                <a:gd name="T27" fmla="*/ 356 h 480"/>
                <a:gd name="T28" fmla="*/ 141 w 542"/>
                <a:gd name="T29" fmla="*/ 338 h 480"/>
                <a:gd name="T30" fmla="*/ 123 w 542"/>
                <a:gd name="T31" fmla="*/ 318 h 480"/>
                <a:gd name="T32" fmla="*/ 111 w 542"/>
                <a:gd name="T33" fmla="*/ 294 h 480"/>
                <a:gd name="T34" fmla="*/ 103 w 542"/>
                <a:gd name="T35" fmla="*/ 268 h 480"/>
                <a:gd name="T36" fmla="*/ 99 w 542"/>
                <a:gd name="T37" fmla="*/ 240 h 480"/>
                <a:gd name="T38" fmla="*/ 99 w 542"/>
                <a:gd name="T39" fmla="*/ 226 h 480"/>
                <a:gd name="T40" fmla="*/ 105 w 542"/>
                <a:gd name="T41" fmla="*/ 198 h 480"/>
                <a:gd name="T42" fmla="*/ 117 w 542"/>
                <a:gd name="T43" fmla="*/ 174 h 480"/>
                <a:gd name="T44" fmla="*/ 131 w 542"/>
                <a:gd name="T45" fmla="*/ 152 h 480"/>
                <a:gd name="T46" fmla="*/ 151 w 542"/>
                <a:gd name="T47" fmla="*/ 132 h 480"/>
                <a:gd name="T48" fmla="*/ 173 w 542"/>
                <a:gd name="T49" fmla="*/ 118 h 480"/>
                <a:gd name="T50" fmla="*/ 197 w 542"/>
                <a:gd name="T51" fmla="*/ 106 h 480"/>
                <a:gd name="T52" fmla="*/ 225 w 542"/>
                <a:gd name="T53" fmla="*/ 102 h 480"/>
                <a:gd name="T54" fmla="*/ 542 w 542"/>
                <a:gd name="T55" fmla="*/ 100 h 480"/>
                <a:gd name="T56" fmla="*/ 239 w 542"/>
                <a:gd name="T57" fmla="*/ 0 h 480"/>
                <a:gd name="T58" fmla="*/ 215 w 542"/>
                <a:gd name="T59" fmla="*/ 0 h 480"/>
                <a:gd name="T60" fmla="*/ 167 w 542"/>
                <a:gd name="T61" fmla="*/ 10 h 480"/>
                <a:gd name="T62" fmla="*/ 125 w 542"/>
                <a:gd name="T63" fmla="*/ 28 h 480"/>
                <a:gd name="T64" fmla="*/ 85 w 542"/>
                <a:gd name="T65" fmla="*/ 54 h 480"/>
                <a:gd name="T66" fmla="*/ 54 w 542"/>
                <a:gd name="T67" fmla="*/ 86 h 480"/>
                <a:gd name="T68" fmla="*/ 28 w 542"/>
                <a:gd name="T69" fmla="*/ 126 h 480"/>
                <a:gd name="T70" fmla="*/ 10 w 542"/>
                <a:gd name="T71" fmla="*/ 168 h 480"/>
                <a:gd name="T72" fmla="*/ 0 w 542"/>
                <a:gd name="T73" fmla="*/ 216 h 480"/>
                <a:gd name="T74" fmla="*/ 0 w 542"/>
                <a:gd name="T7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2" h="480">
                  <a:moveTo>
                    <a:pt x="0" y="240"/>
                  </a:moveTo>
                  <a:lnTo>
                    <a:pt x="0" y="240"/>
                  </a:lnTo>
                  <a:lnTo>
                    <a:pt x="0" y="264"/>
                  </a:lnTo>
                  <a:lnTo>
                    <a:pt x="4" y="288"/>
                  </a:lnTo>
                  <a:lnTo>
                    <a:pt x="10" y="312"/>
                  </a:lnTo>
                  <a:lnTo>
                    <a:pt x="18" y="334"/>
                  </a:lnTo>
                  <a:lnTo>
                    <a:pt x="28" y="354"/>
                  </a:lnTo>
                  <a:lnTo>
                    <a:pt x="40" y="374"/>
                  </a:lnTo>
                  <a:lnTo>
                    <a:pt x="54" y="392"/>
                  </a:lnTo>
                  <a:lnTo>
                    <a:pt x="70" y="410"/>
                  </a:lnTo>
                  <a:lnTo>
                    <a:pt x="85" y="426"/>
                  </a:lnTo>
                  <a:lnTo>
                    <a:pt x="105" y="440"/>
                  </a:lnTo>
                  <a:lnTo>
                    <a:pt x="125" y="452"/>
                  </a:lnTo>
                  <a:lnTo>
                    <a:pt x="145" y="462"/>
                  </a:lnTo>
                  <a:lnTo>
                    <a:pt x="167" y="470"/>
                  </a:lnTo>
                  <a:lnTo>
                    <a:pt x="191" y="476"/>
                  </a:lnTo>
                  <a:lnTo>
                    <a:pt x="215" y="480"/>
                  </a:lnTo>
                  <a:lnTo>
                    <a:pt x="239" y="480"/>
                  </a:lnTo>
                  <a:lnTo>
                    <a:pt x="542" y="480"/>
                  </a:lnTo>
                  <a:lnTo>
                    <a:pt x="542" y="380"/>
                  </a:lnTo>
                  <a:lnTo>
                    <a:pt x="239" y="380"/>
                  </a:lnTo>
                  <a:lnTo>
                    <a:pt x="239" y="380"/>
                  </a:lnTo>
                  <a:lnTo>
                    <a:pt x="225" y="378"/>
                  </a:lnTo>
                  <a:lnTo>
                    <a:pt x="211" y="376"/>
                  </a:lnTo>
                  <a:lnTo>
                    <a:pt x="197" y="374"/>
                  </a:lnTo>
                  <a:lnTo>
                    <a:pt x="185" y="368"/>
                  </a:lnTo>
                  <a:lnTo>
                    <a:pt x="173" y="362"/>
                  </a:lnTo>
                  <a:lnTo>
                    <a:pt x="161" y="356"/>
                  </a:lnTo>
                  <a:lnTo>
                    <a:pt x="151" y="348"/>
                  </a:lnTo>
                  <a:lnTo>
                    <a:pt x="141" y="338"/>
                  </a:lnTo>
                  <a:lnTo>
                    <a:pt x="131" y="328"/>
                  </a:lnTo>
                  <a:lnTo>
                    <a:pt x="123" y="318"/>
                  </a:lnTo>
                  <a:lnTo>
                    <a:pt x="117" y="306"/>
                  </a:lnTo>
                  <a:lnTo>
                    <a:pt x="111" y="294"/>
                  </a:lnTo>
                  <a:lnTo>
                    <a:pt x="105" y="282"/>
                  </a:lnTo>
                  <a:lnTo>
                    <a:pt x="103" y="268"/>
                  </a:lnTo>
                  <a:lnTo>
                    <a:pt x="99" y="254"/>
                  </a:lnTo>
                  <a:lnTo>
                    <a:pt x="99" y="240"/>
                  </a:lnTo>
                  <a:lnTo>
                    <a:pt x="99" y="240"/>
                  </a:lnTo>
                  <a:lnTo>
                    <a:pt x="99" y="226"/>
                  </a:lnTo>
                  <a:lnTo>
                    <a:pt x="103" y="212"/>
                  </a:lnTo>
                  <a:lnTo>
                    <a:pt x="105" y="198"/>
                  </a:lnTo>
                  <a:lnTo>
                    <a:pt x="111" y="186"/>
                  </a:lnTo>
                  <a:lnTo>
                    <a:pt x="117" y="174"/>
                  </a:lnTo>
                  <a:lnTo>
                    <a:pt x="123" y="162"/>
                  </a:lnTo>
                  <a:lnTo>
                    <a:pt x="131" y="152"/>
                  </a:lnTo>
                  <a:lnTo>
                    <a:pt x="141" y="142"/>
                  </a:lnTo>
                  <a:lnTo>
                    <a:pt x="151" y="132"/>
                  </a:lnTo>
                  <a:lnTo>
                    <a:pt x="161" y="124"/>
                  </a:lnTo>
                  <a:lnTo>
                    <a:pt x="173" y="118"/>
                  </a:lnTo>
                  <a:lnTo>
                    <a:pt x="185" y="112"/>
                  </a:lnTo>
                  <a:lnTo>
                    <a:pt x="197" y="106"/>
                  </a:lnTo>
                  <a:lnTo>
                    <a:pt x="211" y="104"/>
                  </a:lnTo>
                  <a:lnTo>
                    <a:pt x="225" y="102"/>
                  </a:lnTo>
                  <a:lnTo>
                    <a:pt x="239" y="100"/>
                  </a:lnTo>
                  <a:lnTo>
                    <a:pt x="542" y="100"/>
                  </a:lnTo>
                  <a:lnTo>
                    <a:pt x="542" y="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15" y="0"/>
                  </a:lnTo>
                  <a:lnTo>
                    <a:pt x="191" y="4"/>
                  </a:lnTo>
                  <a:lnTo>
                    <a:pt x="167" y="10"/>
                  </a:lnTo>
                  <a:lnTo>
                    <a:pt x="145" y="18"/>
                  </a:lnTo>
                  <a:lnTo>
                    <a:pt x="125" y="28"/>
                  </a:lnTo>
                  <a:lnTo>
                    <a:pt x="105" y="40"/>
                  </a:lnTo>
                  <a:lnTo>
                    <a:pt x="85" y="54"/>
                  </a:lnTo>
                  <a:lnTo>
                    <a:pt x="70" y="70"/>
                  </a:lnTo>
                  <a:lnTo>
                    <a:pt x="54" y="86"/>
                  </a:lnTo>
                  <a:lnTo>
                    <a:pt x="40" y="106"/>
                  </a:lnTo>
                  <a:lnTo>
                    <a:pt x="28" y="126"/>
                  </a:lnTo>
                  <a:lnTo>
                    <a:pt x="18" y="146"/>
                  </a:lnTo>
                  <a:lnTo>
                    <a:pt x="10" y="168"/>
                  </a:lnTo>
                  <a:lnTo>
                    <a:pt x="4" y="192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074152E4-CDF1-F67A-6736-9C79966F7E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6845" b="58070"/>
          <a:stretch/>
        </p:blipFill>
        <p:spPr>
          <a:xfrm>
            <a:off x="-4762" y="0"/>
            <a:ext cx="12196762" cy="546889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D2D258F-435F-085F-7579-A9AC4F70AC98}"/>
              </a:ext>
            </a:extLst>
          </p:cNvPr>
          <p:cNvSpPr/>
          <p:nvPr userDrawn="1"/>
        </p:nvSpPr>
        <p:spPr>
          <a:xfrm>
            <a:off x="0" y="0"/>
            <a:ext cx="12192000" cy="5468899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C681DAE1-F85B-A066-E7F1-7AB2D15B4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067" y="936000"/>
            <a:ext cx="7200000" cy="698332"/>
          </a:xfrm>
          <a:noFill/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ja-JP" altLang="en-US" sz="3200" b="1" dirty="0">
                <a:solidFill>
                  <a:schemeClr val="bg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  <a:cs typeface="+mn-cs"/>
              </a:defRPr>
            </a:lvl1pPr>
          </a:lstStyle>
          <a:p>
            <a:pPr lvl="0" fontAlgn="base">
              <a:spcBef>
                <a:spcPts val="0"/>
              </a:spcBef>
              <a:spcAft>
                <a:spcPts val="500"/>
              </a:spcAft>
            </a:pPr>
            <a:r>
              <a:rPr kumimoji="1" lang="ja-JP" altLang="en-US"/>
              <a:t>マスター タイトルの書式設定</a:t>
            </a:r>
          </a:p>
        </p:txBody>
      </p:sp>
      <p:sp>
        <p:nvSpPr>
          <p:cNvPr id="18" name="字幕 2">
            <a:extLst>
              <a:ext uri="{FF2B5EF4-FFF2-40B4-BE49-F238E27FC236}">
                <a16:creationId xmlns:a16="http://schemas.microsoft.com/office/drawing/2014/main" id="{FCBE084E-58B1-D619-C2F7-0C5FF774C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548000"/>
            <a:ext cx="7200000" cy="43334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ja-JP" altLang="en-US" sz="2000" dirty="0">
                <a:solidFill>
                  <a:schemeClr val="bg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defRPr>
            </a:lvl1pPr>
          </a:lstStyle>
          <a:p>
            <a:pPr marL="228600" lvl="0" indent="-228600" fontAlgn="auto">
              <a:spcAft>
                <a:spcPts val="0"/>
              </a:spcAft>
            </a:pPr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19" name="字幕 2">
            <a:extLst>
              <a:ext uri="{FF2B5EF4-FFF2-40B4-BE49-F238E27FC236}">
                <a16:creationId xmlns:a16="http://schemas.microsoft.com/office/drawing/2014/main" id="{79551D5A-81F0-BFD8-CCE8-A867130F83E5}"/>
              </a:ext>
            </a:extLst>
          </p:cNvPr>
          <p:cNvSpPr txBox="1">
            <a:spLocks/>
          </p:cNvSpPr>
          <p:nvPr userDrawn="1"/>
        </p:nvSpPr>
        <p:spPr>
          <a:xfrm>
            <a:off x="838200" y="6111656"/>
            <a:ext cx="5257800" cy="41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None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ヒラギノ角ゴ ProN W3" panose="020B0300000000000000" pitchFamily="34" charset="-128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None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ヒラギノ角ゴ ProN W3" panose="020B0300000000000000" pitchFamily="34" charset="-128"/>
              <a:buNone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None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ja-JP" sz="1600">
                <a:solidFill>
                  <a:schemeClr val="bg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2024</a:t>
            </a:r>
            <a:r>
              <a:rPr lang="ja-JP" altLang="en-US" sz="1600">
                <a:solidFill>
                  <a:schemeClr val="bg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年５月９日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587C500-0C07-BA20-F25C-2DA213866A44}"/>
              </a:ext>
            </a:extLst>
          </p:cNvPr>
          <p:cNvSpPr txBox="1"/>
          <p:nvPr userDrawn="1"/>
        </p:nvSpPr>
        <p:spPr>
          <a:xfrm>
            <a:off x="8038200" y="6111656"/>
            <a:ext cx="324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rPr>
              <a:t>Innovation for a Sustainable World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ヒラギノUD角ゴF StdN W3" panose="020B0300000000000000" pitchFamily="34" charset="-128"/>
              <a:ea typeface="ヒラギノUD角ゴF StdN W3" panose="020B0300000000000000" pitchFamily="34" charset="-128"/>
              <a:cs typeface="+mn-cs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66E51BC-8F52-3727-4E6C-F671B1311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52" y="5775511"/>
            <a:ext cx="3060000" cy="87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2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151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/ summary_AS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D5B7432-C3D4-987A-BA9A-117142CEE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3" name="テキスト プレースホルダー 13">
            <a:extLst>
              <a:ext uri="{FF2B5EF4-FFF2-40B4-BE49-F238E27FC236}">
                <a16:creationId xmlns:a16="http://schemas.microsoft.com/office/drawing/2014/main" id="{7ACCFD4E-9DDD-DD9A-B245-8403C3DCD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3804227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0757CC79-B649-41FC-49D8-45980384A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63" y="5505450"/>
            <a:ext cx="11166475" cy="812800"/>
          </a:xfr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 anchorCtr="0"/>
          <a:lstStyle>
            <a:lvl1pPr>
              <a:defRPr lang="ja-JP" altLang="en-US" sz="1600" dirty="0" smtClean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ja-JP" alt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ja-JP" alt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212725" lvl="0" indent="-212725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kumimoji="1" lang="ja-JP" altLang="en-US"/>
              <a:t>マスター テキストの書式設定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999999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AS</a:t>
            </a:r>
          </a:p>
        </p:txBody>
      </p:sp>
      <p:sp>
        <p:nvSpPr>
          <p:cNvPr id="10" name="テキスト プレースホルダー 8">
            <a:extLst>
              <a:ext uri="{FF2B5EF4-FFF2-40B4-BE49-F238E27FC236}">
                <a16:creationId xmlns:a16="http://schemas.microsoft.com/office/drawing/2014/main" id="{F16582D8-EA1C-AD1A-C57A-23C8F5C4B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209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_AS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770737C-7EA8-5048-CB01-98A40F18CED6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プレースホルダー 8">
            <a:extLst>
              <a:ext uri="{FF2B5EF4-FFF2-40B4-BE49-F238E27FC236}">
                <a16:creationId xmlns:a16="http://schemas.microsoft.com/office/drawing/2014/main" id="{54809E5D-96A7-EE10-323E-F516ECDB3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E72296-10D3-7B40-59F9-B19235E60D43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bg2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AS</a:t>
            </a:r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C23DB78E-48DB-3A22-6B8D-18F24FA693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13">
            <a:extLst>
              <a:ext uri="{FF2B5EF4-FFF2-40B4-BE49-F238E27FC236}">
                <a16:creationId xmlns:a16="http://schemas.microsoft.com/office/drawing/2014/main" id="{CC007730-88B3-1034-BF87-6A68D8C50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テキスト プレースホルダー 13">
            <a:extLst>
              <a:ext uri="{FF2B5EF4-FFF2-40B4-BE49-F238E27FC236}">
                <a16:creationId xmlns:a16="http://schemas.microsoft.com/office/drawing/2014/main" id="{A3B0C9C1-8DAC-0F78-FD5F-078C23ED77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62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713640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ver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317AC00-C4CC-B93F-FCF4-2D19DFC34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17" r="46087" b="43851"/>
          <a:stretch/>
        </p:blipFill>
        <p:spPr>
          <a:xfrm>
            <a:off x="-4762" y="0"/>
            <a:ext cx="12196762" cy="68580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E0785E3-8D07-24FE-8CF8-27F5ECF2A4B5}"/>
              </a:ext>
            </a:extLst>
          </p:cNvPr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D5B7432-C3D4-987A-BA9A-117142CEE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フッター プレースホルダー 2">
            <a:extLst>
              <a:ext uri="{FF2B5EF4-FFF2-40B4-BE49-F238E27FC236}">
                <a16:creationId xmlns:a16="http://schemas.microsoft.com/office/drawing/2014/main" id="{FD988E4D-71D8-BF2D-B902-32EF56D58248}"/>
              </a:ext>
            </a:extLst>
          </p:cNvPr>
          <p:cNvSpPr txBox="1">
            <a:spLocks/>
          </p:cNvSpPr>
          <p:nvPr userDrawn="1"/>
        </p:nvSpPr>
        <p:spPr>
          <a:xfrm>
            <a:off x="1620625" y="6539536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lang="en-US" altLang="ja-JP" sz="800" kern="1200" smtClean="0">
                <a:solidFill>
                  <a:srgbClr val="666666"/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SCREEN </a:t>
            </a:r>
            <a:r>
              <a:rPr lang="en-US" altLang="ja-JP" dirty="0">
                <a:solidFill>
                  <a:schemeClr val="bg1"/>
                </a:solidFill>
              </a:rPr>
              <a:t>Holdings</a:t>
            </a:r>
            <a:r>
              <a:rPr lang="en-US" dirty="0">
                <a:solidFill>
                  <a:schemeClr val="bg1"/>
                </a:solidFill>
              </a:rPr>
              <a:t> Co., Ltd. 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3" name="テキスト プレースホルダー 13">
            <a:extLst>
              <a:ext uri="{FF2B5EF4-FFF2-40B4-BE49-F238E27FC236}">
                <a16:creationId xmlns:a16="http://schemas.microsoft.com/office/drawing/2014/main" id="{7ACCFD4E-9DDD-DD9A-B245-8403C3DCD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3804227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1"/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0757CC79-B649-41FC-49D8-45980384A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63" y="5505450"/>
            <a:ext cx="11166475" cy="812800"/>
          </a:xfr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 anchorCtr="0"/>
          <a:lstStyle>
            <a:lvl1pPr>
              <a:defRPr lang="ja-JP" altLang="en-US" sz="1600" dirty="0" smtClean="0">
                <a:solidFill>
                  <a:schemeClr val="bg1"/>
                </a:solidFill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ja-JP" alt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ja-JP" alt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212725" lvl="0" indent="-212725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29DD642-5A18-52F3-6607-FFD2C23BDF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19089" y="6568665"/>
            <a:ext cx="1026318" cy="136086"/>
            <a:chOff x="1825625" y="-793750"/>
            <a:chExt cx="5746750" cy="762000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B395E4E5-75E6-4193-2681-A7C0AC6A0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775" y="-793750"/>
              <a:ext cx="876300" cy="762000"/>
            </a:xfrm>
            <a:custGeom>
              <a:avLst/>
              <a:gdLst>
                <a:gd name="T0" fmla="*/ 0 w 552"/>
                <a:gd name="T1" fmla="*/ 0 h 480"/>
                <a:gd name="T2" fmla="*/ 0 w 552"/>
                <a:gd name="T3" fmla="*/ 480 h 480"/>
                <a:gd name="T4" fmla="*/ 100 w 552"/>
                <a:gd name="T5" fmla="*/ 480 h 480"/>
                <a:gd name="T6" fmla="*/ 552 w 552"/>
                <a:gd name="T7" fmla="*/ 480 h 480"/>
                <a:gd name="T8" fmla="*/ 552 w 552"/>
                <a:gd name="T9" fmla="*/ 380 h 480"/>
                <a:gd name="T10" fmla="*/ 100 w 552"/>
                <a:gd name="T11" fmla="*/ 380 h 480"/>
                <a:gd name="T12" fmla="*/ 100 w 552"/>
                <a:gd name="T13" fmla="*/ 290 h 480"/>
                <a:gd name="T14" fmla="*/ 552 w 552"/>
                <a:gd name="T15" fmla="*/ 290 h 480"/>
                <a:gd name="T16" fmla="*/ 552 w 552"/>
                <a:gd name="T17" fmla="*/ 190 h 480"/>
                <a:gd name="T18" fmla="*/ 100 w 552"/>
                <a:gd name="T19" fmla="*/ 190 h 480"/>
                <a:gd name="T20" fmla="*/ 100 w 552"/>
                <a:gd name="T21" fmla="*/ 100 h 480"/>
                <a:gd name="T22" fmla="*/ 552 w 552"/>
                <a:gd name="T23" fmla="*/ 100 h 480"/>
                <a:gd name="T24" fmla="*/ 552 w 552"/>
                <a:gd name="T25" fmla="*/ 0 h 480"/>
                <a:gd name="T26" fmla="*/ 100 w 552"/>
                <a:gd name="T27" fmla="*/ 0 h 480"/>
                <a:gd name="T28" fmla="*/ 0 w 552"/>
                <a:gd name="T2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0" y="480"/>
                  </a:lnTo>
                  <a:lnTo>
                    <a:pt x="100" y="480"/>
                  </a:lnTo>
                  <a:lnTo>
                    <a:pt x="552" y="480"/>
                  </a:lnTo>
                  <a:lnTo>
                    <a:pt x="552" y="380"/>
                  </a:lnTo>
                  <a:lnTo>
                    <a:pt x="100" y="380"/>
                  </a:lnTo>
                  <a:lnTo>
                    <a:pt x="100" y="290"/>
                  </a:lnTo>
                  <a:lnTo>
                    <a:pt x="552" y="290"/>
                  </a:lnTo>
                  <a:lnTo>
                    <a:pt x="552" y="190"/>
                  </a:lnTo>
                  <a:lnTo>
                    <a:pt x="100" y="190"/>
                  </a:lnTo>
                  <a:lnTo>
                    <a:pt x="100" y="100"/>
                  </a:lnTo>
                  <a:lnTo>
                    <a:pt x="552" y="100"/>
                  </a:lnTo>
                  <a:lnTo>
                    <a:pt x="552" y="0"/>
                  </a:lnTo>
                  <a:lnTo>
                    <a:pt x="1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86705AD-C46F-C2AC-E5D4-0936BDED2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450" y="-793750"/>
              <a:ext cx="923925" cy="762000"/>
            </a:xfrm>
            <a:custGeom>
              <a:avLst/>
              <a:gdLst>
                <a:gd name="T0" fmla="*/ 482 w 582"/>
                <a:gd name="T1" fmla="*/ 0 h 480"/>
                <a:gd name="T2" fmla="*/ 482 w 582"/>
                <a:gd name="T3" fmla="*/ 344 h 480"/>
                <a:gd name="T4" fmla="*/ 102 w 582"/>
                <a:gd name="T5" fmla="*/ 0 h 480"/>
                <a:gd name="T6" fmla="*/ 0 w 582"/>
                <a:gd name="T7" fmla="*/ 0 h 480"/>
                <a:gd name="T8" fmla="*/ 0 w 582"/>
                <a:gd name="T9" fmla="*/ 480 h 480"/>
                <a:gd name="T10" fmla="*/ 102 w 582"/>
                <a:gd name="T11" fmla="*/ 480 h 480"/>
                <a:gd name="T12" fmla="*/ 102 w 582"/>
                <a:gd name="T13" fmla="*/ 136 h 480"/>
                <a:gd name="T14" fmla="*/ 482 w 582"/>
                <a:gd name="T15" fmla="*/ 480 h 480"/>
                <a:gd name="T16" fmla="*/ 582 w 582"/>
                <a:gd name="T17" fmla="*/ 480 h 480"/>
                <a:gd name="T18" fmla="*/ 582 w 582"/>
                <a:gd name="T19" fmla="*/ 0 h 480"/>
                <a:gd name="T20" fmla="*/ 482 w 582"/>
                <a:gd name="T2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2" h="480">
                  <a:moveTo>
                    <a:pt x="482" y="0"/>
                  </a:moveTo>
                  <a:lnTo>
                    <a:pt x="482" y="34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480"/>
                  </a:lnTo>
                  <a:lnTo>
                    <a:pt x="102" y="480"/>
                  </a:lnTo>
                  <a:lnTo>
                    <a:pt x="102" y="136"/>
                  </a:lnTo>
                  <a:lnTo>
                    <a:pt x="482" y="480"/>
                  </a:lnTo>
                  <a:lnTo>
                    <a:pt x="582" y="480"/>
                  </a:lnTo>
                  <a:lnTo>
                    <a:pt x="582" y="0"/>
                  </a:lnTo>
                  <a:lnTo>
                    <a:pt x="4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4AFCCE2-82C9-EFDD-B7FF-DFFB25EE1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-793750"/>
              <a:ext cx="876300" cy="762000"/>
            </a:xfrm>
            <a:custGeom>
              <a:avLst/>
              <a:gdLst>
                <a:gd name="T0" fmla="*/ 0 w 552"/>
                <a:gd name="T1" fmla="*/ 0 h 480"/>
                <a:gd name="T2" fmla="*/ 0 w 552"/>
                <a:gd name="T3" fmla="*/ 480 h 480"/>
                <a:gd name="T4" fmla="*/ 99 w 552"/>
                <a:gd name="T5" fmla="*/ 480 h 480"/>
                <a:gd name="T6" fmla="*/ 552 w 552"/>
                <a:gd name="T7" fmla="*/ 480 h 480"/>
                <a:gd name="T8" fmla="*/ 552 w 552"/>
                <a:gd name="T9" fmla="*/ 380 h 480"/>
                <a:gd name="T10" fmla="*/ 99 w 552"/>
                <a:gd name="T11" fmla="*/ 380 h 480"/>
                <a:gd name="T12" fmla="*/ 99 w 552"/>
                <a:gd name="T13" fmla="*/ 290 h 480"/>
                <a:gd name="T14" fmla="*/ 552 w 552"/>
                <a:gd name="T15" fmla="*/ 290 h 480"/>
                <a:gd name="T16" fmla="*/ 552 w 552"/>
                <a:gd name="T17" fmla="*/ 190 h 480"/>
                <a:gd name="T18" fmla="*/ 99 w 552"/>
                <a:gd name="T19" fmla="*/ 190 h 480"/>
                <a:gd name="T20" fmla="*/ 99 w 552"/>
                <a:gd name="T21" fmla="*/ 100 h 480"/>
                <a:gd name="T22" fmla="*/ 552 w 552"/>
                <a:gd name="T23" fmla="*/ 100 h 480"/>
                <a:gd name="T24" fmla="*/ 552 w 552"/>
                <a:gd name="T25" fmla="*/ 0 h 480"/>
                <a:gd name="T26" fmla="*/ 99 w 552"/>
                <a:gd name="T27" fmla="*/ 0 h 480"/>
                <a:gd name="T28" fmla="*/ 0 w 552"/>
                <a:gd name="T2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0" y="480"/>
                  </a:lnTo>
                  <a:lnTo>
                    <a:pt x="99" y="480"/>
                  </a:lnTo>
                  <a:lnTo>
                    <a:pt x="552" y="480"/>
                  </a:lnTo>
                  <a:lnTo>
                    <a:pt x="552" y="380"/>
                  </a:lnTo>
                  <a:lnTo>
                    <a:pt x="99" y="380"/>
                  </a:lnTo>
                  <a:lnTo>
                    <a:pt x="99" y="290"/>
                  </a:lnTo>
                  <a:lnTo>
                    <a:pt x="552" y="290"/>
                  </a:lnTo>
                  <a:lnTo>
                    <a:pt x="552" y="190"/>
                  </a:lnTo>
                  <a:lnTo>
                    <a:pt x="99" y="190"/>
                  </a:lnTo>
                  <a:lnTo>
                    <a:pt x="99" y="100"/>
                  </a:lnTo>
                  <a:lnTo>
                    <a:pt x="552" y="100"/>
                  </a:lnTo>
                  <a:lnTo>
                    <a:pt x="552" y="0"/>
                  </a:lnTo>
                  <a:lnTo>
                    <a:pt x="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5B2ACA1E-7D13-3221-926C-EBAFD4EC4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138" y="-793750"/>
              <a:ext cx="908050" cy="762000"/>
            </a:xfrm>
            <a:custGeom>
              <a:avLst/>
              <a:gdLst>
                <a:gd name="T0" fmla="*/ 572 w 572"/>
                <a:gd name="T1" fmla="*/ 144 h 480"/>
                <a:gd name="T2" fmla="*/ 570 w 572"/>
                <a:gd name="T3" fmla="*/ 116 h 480"/>
                <a:gd name="T4" fmla="*/ 560 w 572"/>
                <a:gd name="T5" fmla="*/ 88 h 480"/>
                <a:gd name="T6" fmla="*/ 548 w 572"/>
                <a:gd name="T7" fmla="*/ 64 h 480"/>
                <a:gd name="T8" fmla="*/ 530 w 572"/>
                <a:gd name="T9" fmla="*/ 42 h 480"/>
                <a:gd name="T10" fmla="*/ 508 w 572"/>
                <a:gd name="T11" fmla="*/ 24 h 480"/>
                <a:gd name="T12" fmla="*/ 484 w 572"/>
                <a:gd name="T13" fmla="*/ 10 h 480"/>
                <a:gd name="T14" fmla="*/ 457 w 572"/>
                <a:gd name="T15" fmla="*/ 2 h 480"/>
                <a:gd name="T16" fmla="*/ 427 w 572"/>
                <a:gd name="T17" fmla="*/ 0 h 480"/>
                <a:gd name="T18" fmla="*/ 0 w 572"/>
                <a:gd name="T19" fmla="*/ 0 h 480"/>
                <a:gd name="T20" fmla="*/ 100 w 572"/>
                <a:gd name="T21" fmla="*/ 480 h 480"/>
                <a:gd name="T22" fmla="*/ 275 w 572"/>
                <a:gd name="T23" fmla="*/ 290 h 480"/>
                <a:gd name="T24" fmla="*/ 566 w 572"/>
                <a:gd name="T25" fmla="*/ 480 h 480"/>
                <a:gd name="T26" fmla="*/ 427 w 572"/>
                <a:gd name="T27" fmla="*/ 290 h 480"/>
                <a:gd name="T28" fmla="*/ 443 w 572"/>
                <a:gd name="T29" fmla="*/ 290 h 480"/>
                <a:gd name="T30" fmla="*/ 470 w 572"/>
                <a:gd name="T31" fmla="*/ 284 h 480"/>
                <a:gd name="T32" fmla="*/ 496 w 572"/>
                <a:gd name="T33" fmla="*/ 272 h 480"/>
                <a:gd name="T34" fmla="*/ 520 w 572"/>
                <a:gd name="T35" fmla="*/ 258 h 480"/>
                <a:gd name="T36" fmla="*/ 538 w 572"/>
                <a:gd name="T37" fmla="*/ 238 h 480"/>
                <a:gd name="T38" fmla="*/ 554 w 572"/>
                <a:gd name="T39" fmla="*/ 214 h 480"/>
                <a:gd name="T40" fmla="*/ 566 w 572"/>
                <a:gd name="T41" fmla="*/ 188 h 480"/>
                <a:gd name="T42" fmla="*/ 572 w 572"/>
                <a:gd name="T43" fmla="*/ 160 h 480"/>
                <a:gd name="T44" fmla="*/ 572 w 572"/>
                <a:gd name="T45" fmla="*/ 144 h 480"/>
                <a:gd name="T46" fmla="*/ 100 w 572"/>
                <a:gd name="T47" fmla="*/ 100 h 480"/>
                <a:gd name="T48" fmla="*/ 427 w 572"/>
                <a:gd name="T49" fmla="*/ 100 h 480"/>
                <a:gd name="T50" fmla="*/ 445 w 572"/>
                <a:gd name="T51" fmla="*/ 104 h 480"/>
                <a:gd name="T52" fmla="*/ 459 w 572"/>
                <a:gd name="T53" fmla="*/ 114 h 480"/>
                <a:gd name="T54" fmla="*/ 468 w 572"/>
                <a:gd name="T55" fmla="*/ 128 h 480"/>
                <a:gd name="T56" fmla="*/ 472 w 572"/>
                <a:gd name="T57" fmla="*/ 144 h 480"/>
                <a:gd name="T58" fmla="*/ 470 w 572"/>
                <a:gd name="T59" fmla="*/ 154 h 480"/>
                <a:gd name="T60" fmla="*/ 465 w 572"/>
                <a:gd name="T61" fmla="*/ 170 h 480"/>
                <a:gd name="T62" fmla="*/ 453 w 572"/>
                <a:gd name="T63" fmla="*/ 182 h 480"/>
                <a:gd name="T64" fmla="*/ 437 w 572"/>
                <a:gd name="T65" fmla="*/ 188 h 480"/>
                <a:gd name="T66" fmla="*/ 100 w 572"/>
                <a:gd name="T67" fmla="*/ 19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2" h="480">
                  <a:moveTo>
                    <a:pt x="572" y="144"/>
                  </a:moveTo>
                  <a:lnTo>
                    <a:pt x="572" y="144"/>
                  </a:lnTo>
                  <a:lnTo>
                    <a:pt x="572" y="130"/>
                  </a:lnTo>
                  <a:lnTo>
                    <a:pt x="570" y="116"/>
                  </a:lnTo>
                  <a:lnTo>
                    <a:pt x="566" y="102"/>
                  </a:lnTo>
                  <a:lnTo>
                    <a:pt x="560" y="88"/>
                  </a:lnTo>
                  <a:lnTo>
                    <a:pt x="554" y="76"/>
                  </a:lnTo>
                  <a:lnTo>
                    <a:pt x="548" y="64"/>
                  </a:lnTo>
                  <a:lnTo>
                    <a:pt x="538" y="52"/>
                  </a:lnTo>
                  <a:lnTo>
                    <a:pt x="530" y="42"/>
                  </a:lnTo>
                  <a:lnTo>
                    <a:pt x="520" y="32"/>
                  </a:lnTo>
                  <a:lnTo>
                    <a:pt x="508" y="24"/>
                  </a:lnTo>
                  <a:lnTo>
                    <a:pt x="496" y="16"/>
                  </a:lnTo>
                  <a:lnTo>
                    <a:pt x="484" y="10"/>
                  </a:lnTo>
                  <a:lnTo>
                    <a:pt x="470" y="6"/>
                  </a:lnTo>
                  <a:lnTo>
                    <a:pt x="457" y="2"/>
                  </a:lnTo>
                  <a:lnTo>
                    <a:pt x="443" y="0"/>
                  </a:lnTo>
                  <a:lnTo>
                    <a:pt x="427" y="0"/>
                  </a:lnTo>
                  <a:lnTo>
                    <a:pt x="100" y="0"/>
                  </a:lnTo>
                  <a:lnTo>
                    <a:pt x="0" y="0"/>
                  </a:lnTo>
                  <a:lnTo>
                    <a:pt x="0" y="480"/>
                  </a:lnTo>
                  <a:lnTo>
                    <a:pt x="100" y="480"/>
                  </a:lnTo>
                  <a:lnTo>
                    <a:pt x="100" y="290"/>
                  </a:lnTo>
                  <a:lnTo>
                    <a:pt x="275" y="290"/>
                  </a:lnTo>
                  <a:lnTo>
                    <a:pt x="435" y="480"/>
                  </a:lnTo>
                  <a:lnTo>
                    <a:pt x="566" y="480"/>
                  </a:lnTo>
                  <a:lnTo>
                    <a:pt x="407" y="290"/>
                  </a:lnTo>
                  <a:lnTo>
                    <a:pt x="427" y="290"/>
                  </a:lnTo>
                  <a:lnTo>
                    <a:pt x="427" y="290"/>
                  </a:lnTo>
                  <a:lnTo>
                    <a:pt x="443" y="290"/>
                  </a:lnTo>
                  <a:lnTo>
                    <a:pt x="457" y="288"/>
                  </a:lnTo>
                  <a:lnTo>
                    <a:pt x="470" y="284"/>
                  </a:lnTo>
                  <a:lnTo>
                    <a:pt x="484" y="278"/>
                  </a:lnTo>
                  <a:lnTo>
                    <a:pt x="496" y="272"/>
                  </a:lnTo>
                  <a:lnTo>
                    <a:pt x="508" y="266"/>
                  </a:lnTo>
                  <a:lnTo>
                    <a:pt x="520" y="258"/>
                  </a:lnTo>
                  <a:lnTo>
                    <a:pt x="530" y="248"/>
                  </a:lnTo>
                  <a:lnTo>
                    <a:pt x="538" y="238"/>
                  </a:lnTo>
                  <a:lnTo>
                    <a:pt x="548" y="226"/>
                  </a:lnTo>
                  <a:lnTo>
                    <a:pt x="554" y="214"/>
                  </a:lnTo>
                  <a:lnTo>
                    <a:pt x="560" y="202"/>
                  </a:lnTo>
                  <a:lnTo>
                    <a:pt x="566" y="188"/>
                  </a:lnTo>
                  <a:lnTo>
                    <a:pt x="570" y="174"/>
                  </a:lnTo>
                  <a:lnTo>
                    <a:pt x="572" y="160"/>
                  </a:lnTo>
                  <a:lnTo>
                    <a:pt x="572" y="144"/>
                  </a:lnTo>
                  <a:lnTo>
                    <a:pt x="572" y="144"/>
                  </a:lnTo>
                  <a:close/>
                  <a:moveTo>
                    <a:pt x="100" y="190"/>
                  </a:moveTo>
                  <a:lnTo>
                    <a:pt x="100" y="100"/>
                  </a:lnTo>
                  <a:lnTo>
                    <a:pt x="427" y="100"/>
                  </a:lnTo>
                  <a:lnTo>
                    <a:pt x="427" y="100"/>
                  </a:lnTo>
                  <a:lnTo>
                    <a:pt x="437" y="102"/>
                  </a:lnTo>
                  <a:lnTo>
                    <a:pt x="445" y="104"/>
                  </a:lnTo>
                  <a:lnTo>
                    <a:pt x="453" y="108"/>
                  </a:lnTo>
                  <a:lnTo>
                    <a:pt x="459" y="114"/>
                  </a:lnTo>
                  <a:lnTo>
                    <a:pt x="465" y="120"/>
                  </a:lnTo>
                  <a:lnTo>
                    <a:pt x="468" y="128"/>
                  </a:lnTo>
                  <a:lnTo>
                    <a:pt x="470" y="136"/>
                  </a:lnTo>
                  <a:lnTo>
                    <a:pt x="472" y="144"/>
                  </a:lnTo>
                  <a:lnTo>
                    <a:pt x="472" y="144"/>
                  </a:lnTo>
                  <a:lnTo>
                    <a:pt x="470" y="154"/>
                  </a:lnTo>
                  <a:lnTo>
                    <a:pt x="468" y="162"/>
                  </a:lnTo>
                  <a:lnTo>
                    <a:pt x="465" y="170"/>
                  </a:lnTo>
                  <a:lnTo>
                    <a:pt x="459" y="176"/>
                  </a:lnTo>
                  <a:lnTo>
                    <a:pt x="453" y="182"/>
                  </a:lnTo>
                  <a:lnTo>
                    <a:pt x="445" y="186"/>
                  </a:lnTo>
                  <a:lnTo>
                    <a:pt x="437" y="188"/>
                  </a:lnTo>
                  <a:lnTo>
                    <a:pt x="427" y="190"/>
                  </a:lnTo>
                  <a:lnTo>
                    <a:pt x="100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B631488-8A25-D3AD-C651-F84B4115A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5" y="-793750"/>
              <a:ext cx="958850" cy="762000"/>
            </a:xfrm>
            <a:custGeom>
              <a:avLst/>
              <a:gdLst>
                <a:gd name="T0" fmla="*/ 144 w 604"/>
                <a:gd name="T1" fmla="*/ 190 h 480"/>
                <a:gd name="T2" fmla="*/ 136 w 604"/>
                <a:gd name="T3" fmla="*/ 188 h 480"/>
                <a:gd name="T4" fmla="*/ 120 w 604"/>
                <a:gd name="T5" fmla="*/ 182 h 480"/>
                <a:gd name="T6" fmla="*/ 108 w 604"/>
                <a:gd name="T7" fmla="*/ 170 h 480"/>
                <a:gd name="T8" fmla="*/ 102 w 604"/>
                <a:gd name="T9" fmla="*/ 154 h 480"/>
                <a:gd name="T10" fmla="*/ 100 w 604"/>
                <a:gd name="T11" fmla="*/ 144 h 480"/>
                <a:gd name="T12" fmla="*/ 104 w 604"/>
                <a:gd name="T13" fmla="*/ 128 h 480"/>
                <a:gd name="T14" fmla="*/ 114 w 604"/>
                <a:gd name="T15" fmla="*/ 114 h 480"/>
                <a:gd name="T16" fmla="*/ 128 w 604"/>
                <a:gd name="T17" fmla="*/ 104 h 480"/>
                <a:gd name="T18" fmla="*/ 144 w 604"/>
                <a:gd name="T19" fmla="*/ 100 h 480"/>
                <a:gd name="T20" fmla="*/ 582 w 604"/>
                <a:gd name="T21" fmla="*/ 0 h 480"/>
                <a:gd name="T22" fmla="*/ 144 w 604"/>
                <a:gd name="T23" fmla="*/ 0 h 480"/>
                <a:gd name="T24" fmla="*/ 116 w 604"/>
                <a:gd name="T25" fmla="*/ 2 h 480"/>
                <a:gd name="T26" fmla="*/ 88 w 604"/>
                <a:gd name="T27" fmla="*/ 10 h 480"/>
                <a:gd name="T28" fmla="*/ 64 w 604"/>
                <a:gd name="T29" fmla="*/ 24 h 480"/>
                <a:gd name="T30" fmla="*/ 42 w 604"/>
                <a:gd name="T31" fmla="*/ 42 h 480"/>
                <a:gd name="T32" fmla="*/ 24 w 604"/>
                <a:gd name="T33" fmla="*/ 64 h 480"/>
                <a:gd name="T34" fmla="*/ 10 w 604"/>
                <a:gd name="T35" fmla="*/ 88 h 480"/>
                <a:gd name="T36" fmla="*/ 2 w 604"/>
                <a:gd name="T37" fmla="*/ 116 h 480"/>
                <a:gd name="T38" fmla="*/ 0 w 604"/>
                <a:gd name="T39" fmla="*/ 144 h 480"/>
                <a:gd name="T40" fmla="*/ 0 w 604"/>
                <a:gd name="T41" fmla="*/ 160 h 480"/>
                <a:gd name="T42" fmla="*/ 6 w 604"/>
                <a:gd name="T43" fmla="*/ 188 h 480"/>
                <a:gd name="T44" fmla="*/ 16 w 604"/>
                <a:gd name="T45" fmla="*/ 214 h 480"/>
                <a:gd name="T46" fmla="*/ 32 w 604"/>
                <a:gd name="T47" fmla="*/ 238 h 480"/>
                <a:gd name="T48" fmla="*/ 52 w 604"/>
                <a:gd name="T49" fmla="*/ 258 h 480"/>
                <a:gd name="T50" fmla="*/ 76 w 604"/>
                <a:gd name="T51" fmla="*/ 272 h 480"/>
                <a:gd name="T52" fmla="*/ 102 w 604"/>
                <a:gd name="T53" fmla="*/ 284 h 480"/>
                <a:gd name="T54" fmla="*/ 130 w 604"/>
                <a:gd name="T55" fmla="*/ 290 h 480"/>
                <a:gd name="T56" fmla="*/ 459 w 604"/>
                <a:gd name="T57" fmla="*/ 290 h 480"/>
                <a:gd name="T58" fmla="*/ 467 w 604"/>
                <a:gd name="T59" fmla="*/ 292 h 480"/>
                <a:gd name="T60" fmla="*/ 482 w 604"/>
                <a:gd name="T61" fmla="*/ 298 h 480"/>
                <a:gd name="T62" fmla="*/ 494 w 604"/>
                <a:gd name="T63" fmla="*/ 310 h 480"/>
                <a:gd name="T64" fmla="*/ 502 w 604"/>
                <a:gd name="T65" fmla="*/ 326 h 480"/>
                <a:gd name="T66" fmla="*/ 502 w 604"/>
                <a:gd name="T67" fmla="*/ 336 h 480"/>
                <a:gd name="T68" fmla="*/ 498 w 604"/>
                <a:gd name="T69" fmla="*/ 352 h 480"/>
                <a:gd name="T70" fmla="*/ 490 w 604"/>
                <a:gd name="T71" fmla="*/ 366 h 480"/>
                <a:gd name="T72" fmla="*/ 476 w 604"/>
                <a:gd name="T73" fmla="*/ 376 h 480"/>
                <a:gd name="T74" fmla="*/ 459 w 604"/>
                <a:gd name="T75" fmla="*/ 380 h 480"/>
                <a:gd name="T76" fmla="*/ 22 w 604"/>
                <a:gd name="T77" fmla="*/ 480 h 480"/>
                <a:gd name="T78" fmla="*/ 459 w 604"/>
                <a:gd name="T79" fmla="*/ 480 h 480"/>
                <a:gd name="T80" fmla="*/ 488 w 604"/>
                <a:gd name="T81" fmla="*/ 478 h 480"/>
                <a:gd name="T82" fmla="*/ 514 w 604"/>
                <a:gd name="T83" fmla="*/ 470 h 480"/>
                <a:gd name="T84" fmla="*/ 540 w 604"/>
                <a:gd name="T85" fmla="*/ 456 h 480"/>
                <a:gd name="T86" fmla="*/ 560 w 604"/>
                <a:gd name="T87" fmla="*/ 438 h 480"/>
                <a:gd name="T88" fmla="*/ 578 w 604"/>
                <a:gd name="T89" fmla="*/ 416 h 480"/>
                <a:gd name="T90" fmla="*/ 592 w 604"/>
                <a:gd name="T91" fmla="*/ 392 h 480"/>
                <a:gd name="T92" fmla="*/ 600 w 604"/>
                <a:gd name="T93" fmla="*/ 364 h 480"/>
                <a:gd name="T94" fmla="*/ 604 w 604"/>
                <a:gd name="T95" fmla="*/ 336 h 480"/>
                <a:gd name="T96" fmla="*/ 602 w 604"/>
                <a:gd name="T97" fmla="*/ 320 h 480"/>
                <a:gd name="T98" fmla="*/ 596 w 604"/>
                <a:gd name="T99" fmla="*/ 292 h 480"/>
                <a:gd name="T100" fmla="*/ 586 w 604"/>
                <a:gd name="T101" fmla="*/ 266 h 480"/>
                <a:gd name="T102" fmla="*/ 570 w 604"/>
                <a:gd name="T103" fmla="*/ 242 h 480"/>
                <a:gd name="T104" fmla="*/ 550 w 604"/>
                <a:gd name="T105" fmla="*/ 222 h 480"/>
                <a:gd name="T106" fmla="*/ 528 w 604"/>
                <a:gd name="T107" fmla="*/ 206 h 480"/>
                <a:gd name="T108" fmla="*/ 502 w 604"/>
                <a:gd name="T109" fmla="*/ 196 h 480"/>
                <a:gd name="T110" fmla="*/ 472 w 604"/>
                <a:gd name="T111" fmla="*/ 190 h 480"/>
                <a:gd name="T112" fmla="*/ 459 w 604"/>
                <a:gd name="T113" fmla="*/ 19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4" h="480">
                  <a:moveTo>
                    <a:pt x="459" y="190"/>
                  </a:moveTo>
                  <a:lnTo>
                    <a:pt x="144" y="190"/>
                  </a:lnTo>
                  <a:lnTo>
                    <a:pt x="144" y="190"/>
                  </a:lnTo>
                  <a:lnTo>
                    <a:pt x="136" y="188"/>
                  </a:lnTo>
                  <a:lnTo>
                    <a:pt x="128" y="186"/>
                  </a:lnTo>
                  <a:lnTo>
                    <a:pt x="120" y="182"/>
                  </a:lnTo>
                  <a:lnTo>
                    <a:pt x="114" y="176"/>
                  </a:lnTo>
                  <a:lnTo>
                    <a:pt x="108" y="170"/>
                  </a:lnTo>
                  <a:lnTo>
                    <a:pt x="104" y="162"/>
                  </a:lnTo>
                  <a:lnTo>
                    <a:pt x="102" y="154"/>
                  </a:lnTo>
                  <a:lnTo>
                    <a:pt x="100" y="144"/>
                  </a:lnTo>
                  <a:lnTo>
                    <a:pt x="100" y="144"/>
                  </a:lnTo>
                  <a:lnTo>
                    <a:pt x="102" y="136"/>
                  </a:lnTo>
                  <a:lnTo>
                    <a:pt x="104" y="128"/>
                  </a:lnTo>
                  <a:lnTo>
                    <a:pt x="108" y="120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8" y="104"/>
                  </a:lnTo>
                  <a:lnTo>
                    <a:pt x="136" y="102"/>
                  </a:lnTo>
                  <a:lnTo>
                    <a:pt x="144" y="100"/>
                  </a:lnTo>
                  <a:lnTo>
                    <a:pt x="582" y="100"/>
                  </a:lnTo>
                  <a:lnTo>
                    <a:pt x="58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30" y="0"/>
                  </a:lnTo>
                  <a:lnTo>
                    <a:pt x="116" y="2"/>
                  </a:lnTo>
                  <a:lnTo>
                    <a:pt x="102" y="6"/>
                  </a:lnTo>
                  <a:lnTo>
                    <a:pt x="88" y="10"/>
                  </a:lnTo>
                  <a:lnTo>
                    <a:pt x="76" y="16"/>
                  </a:lnTo>
                  <a:lnTo>
                    <a:pt x="64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6"/>
                  </a:lnTo>
                  <a:lnTo>
                    <a:pt x="10" y="88"/>
                  </a:lnTo>
                  <a:lnTo>
                    <a:pt x="6" y="102"/>
                  </a:lnTo>
                  <a:lnTo>
                    <a:pt x="2" y="116"/>
                  </a:lnTo>
                  <a:lnTo>
                    <a:pt x="0" y="13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2" y="174"/>
                  </a:lnTo>
                  <a:lnTo>
                    <a:pt x="6" y="188"/>
                  </a:lnTo>
                  <a:lnTo>
                    <a:pt x="10" y="202"/>
                  </a:lnTo>
                  <a:lnTo>
                    <a:pt x="16" y="214"/>
                  </a:lnTo>
                  <a:lnTo>
                    <a:pt x="24" y="226"/>
                  </a:lnTo>
                  <a:lnTo>
                    <a:pt x="32" y="238"/>
                  </a:lnTo>
                  <a:lnTo>
                    <a:pt x="42" y="248"/>
                  </a:lnTo>
                  <a:lnTo>
                    <a:pt x="52" y="258"/>
                  </a:lnTo>
                  <a:lnTo>
                    <a:pt x="64" y="266"/>
                  </a:lnTo>
                  <a:lnTo>
                    <a:pt x="76" y="272"/>
                  </a:lnTo>
                  <a:lnTo>
                    <a:pt x="88" y="278"/>
                  </a:lnTo>
                  <a:lnTo>
                    <a:pt x="102" y="284"/>
                  </a:lnTo>
                  <a:lnTo>
                    <a:pt x="116" y="288"/>
                  </a:lnTo>
                  <a:lnTo>
                    <a:pt x="130" y="290"/>
                  </a:lnTo>
                  <a:lnTo>
                    <a:pt x="144" y="290"/>
                  </a:lnTo>
                  <a:lnTo>
                    <a:pt x="459" y="290"/>
                  </a:lnTo>
                  <a:lnTo>
                    <a:pt x="459" y="290"/>
                  </a:lnTo>
                  <a:lnTo>
                    <a:pt x="467" y="292"/>
                  </a:lnTo>
                  <a:lnTo>
                    <a:pt x="476" y="294"/>
                  </a:lnTo>
                  <a:lnTo>
                    <a:pt x="482" y="298"/>
                  </a:lnTo>
                  <a:lnTo>
                    <a:pt x="490" y="304"/>
                  </a:lnTo>
                  <a:lnTo>
                    <a:pt x="494" y="310"/>
                  </a:lnTo>
                  <a:lnTo>
                    <a:pt x="498" y="318"/>
                  </a:lnTo>
                  <a:lnTo>
                    <a:pt x="502" y="326"/>
                  </a:lnTo>
                  <a:lnTo>
                    <a:pt x="502" y="336"/>
                  </a:lnTo>
                  <a:lnTo>
                    <a:pt x="502" y="336"/>
                  </a:lnTo>
                  <a:lnTo>
                    <a:pt x="502" y="344"/>
                  </a:lnTo>
                  <a:lnTo>
                    <a:pt x="498" y="352"/>
                  </a:lnTo>
                  <a:lnTo>
                    <a:pt x="494" y="360"/>
                  </a:lnTo>
                  <a:lnTo>
                    <a:pt x="490" y="366"/>
                  </a:lnTo>
                  <a:lnTo>
                    <a:pt x="482" y="372"/>
                  </a:lnTo>
                  <a:lnTo>
                    <a:pt x="476" y="376"/>
                  </a:lnTo>
                  <a:lnTo>
                    <a:pt x="467" y="378"/>
                  </a:lnTo>
                  <a:lnTo>
                    <a:pt x="459" y="380"/>
                  </a:lnTo>
                  <a:lnTo>
                    <a:pt x="22" y="380"/>
                  </a:lnTo>
                  <a:lnTo>
                    <a:pt x="22" y="480"/>
                  </a:lnTo>
                  <a:lnTo>
                    <a:pt x="459" y="480"/>
                  </a:lnTo>
                  <a:lnTo>
                    <a:pt x="459" y="480"/>
                  </a:lnTo>
                  <a:lnTo>
                    <a:pt x="472" y="480"/>
                  </a:lnTo>
                  <a:lnTo>
                    <a:pt x="488" y="478"/>
                  </a:lnTo>
                  <a:lnTo>
                    <a:pt x="502" y="474"/>
                  </a:lnTo>
                  <a:lnTo>
                    <a:pt x="514" y="470"/>
                  </a:lnTo>
                  <a:lnTo>
                    <a:pt x="528" y="464"/>
                  </a:lnTo>
                  <a:lnTo>
                    <a:pt x="540" y="456"/>
                  </a:lnTo>
                  <a:lnTo>
                    <a:pt x="550" y="448"/>
                  </a:lnTo>
                  <a:lnTo>
                    <a:pt x="560" y="438"/>
                  </a:lnTo>
                  <a:lnTo>
                    <a:pt x="570" y="428"/>
                  </a:lnTo>
                  <a:lnTo>
                    <a:pt x="578" y="416"/>
                  </a:lnTo>
                  <a:lnTo>
                    <a:pt x="586" y="404"/>
                  </a:lnTo>
                  <a:lnTo>
                    <a:pt x="592" y="392"/>
                  </a:lnTo>
                  <a:lnTo>
                    <a:pt x="596" y="378"/>
                  </a:lnTo>
                  <a:lnTo>
                    <a:pt x="600" y="364"/>
                  </a:lnTo>
                  <a:lnTo>
                    <a:pt x="602" y="350"/>
                  </a:lnTo>
                  <a:lnTo>
                    <a:pt x="604" y="336"/>
                  </a:lnTo>
                  <a:lnTo>
                    <a:pt x="604" y="336"/>
                  </a:lnTo>
                  <a:lnTo>
                    <a:pt x="602" y="320"/>
                  </a:lnTo>
                  <a:lnTo>
                    <a:pt x="600" y="306"/>
                  </a:lnTo>
                  <a:lnTo>
                    <a:pt x="596" y="292"/>
                  </a:lnTo>
                  <a:lnTo>
                    <a:pt x="592" y="278"/>
                  </a:lnTo>
                  <a:lnTo>
                    <a:pt x="586" y="266"/>
                  </a:lnTo>
                  <a:lnTo>
                    <a:pt x="578" y="254"/>
                  </a:lnTo>
                  <a:lnTo>
                    <a:pt x="570" y="242"/>
                  </a:lnTo>
                  <a:lnTo>
                    <a:pt x="560" y="232"/>
                  </a:lnTo>
                  <a:lnTo>
                    <a:pt x="550" y="222"/>
                  </a:lnTo>
                  <a:lnTo>
                    <a:pt x="540" y="214"/>
                  </a:lnTo>
                  <a:lnTo>
                    <a:pt x="528" y="206"/>
                  </a:lnTo>
                  <a:lnTo>
                    <a:pt x="514" y="200"/>
                  </a:lnTo>
                  <a:lnTo>
                    <a:pt x="502" y="196"/>
                  </a:lnTo>
                  <a:lnTo>
                    <a:pt x="488" y="192"/>
                  </a:lnTo>
                  <a:lnTo>
                    <a:pt x="472" y="190"/>
                  </a:lnTo>
                  <a:lnTo>
                    <a:pt x="459" y="190"/>
                  </a:lnTo>
                  <a:lnTo>
                    <a:pt x="459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0877965B-D28F-83B5-B67D-6939EF46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-793750"/>
              <a:ext cx="860425" cy="762000"/>
            </a:xfrm>
            <a:custGeom>
              <a:avLst/>
              <a:gdLst>
                <a:gd name="T0" fmla="*/ 0 w 542"/>
                <a:gd name="T1" fmla="*/ 240 h 480"/>
                <a:gd name="T2" fmla="*/ 4 w 542"/>
                <a:gd name="T3" fmla="*/ 288 h 480"/>
                <a:gd name="T4" fmla="*/ 18 w 542"/>
                <a:gd name="T5" fmla="*/ 334 h 480"/>
                <a:gd name="T6" fmla="*/ 40 w 542"/>
                <a:gd name="T7" fmla="*/ 374 h 480"/>
                <a:gd name="T8" fmla="*/ 70 w 542"/>
                <a:gd name="T9" fmla="*/ 410 h 480"/>
                <a:gd name="T10" fmla="*/ 105 w 542"/>
                <a:gd name="T11" fmla="*/ 440 h 480"/>
                <a:gd name="T12" fmla="*/ 145 w 542"/>
                <a:gd name="T13" fmla="*/ 462 h 480"/>
                <a:gd name="T14" fmla="*/ 191 w 542"/>
                <a:gd name="T15" fmla="*/ 476 h 480"/>
                <a:gd name="T16" fmla="*/ 239 w 542"/>
                <a:gd name="T17" fmla="*/ 480 h 480"/>
                <a:gd name="T18" fmla="*/ 542 w 542"/>
                <a:gd name="T19" fmla="*/ 380 h 480"/>
                <a:gd name="T20" fmla="*/ 239 w 542"/>
                <a:gd name="T21" fmla="*/ 380 h 480"/>
                <a:gd name="T22" fmla="*/ 211 w 542"/>
                <a:gd name="T23" fmla="*/ 376 h 480"/>
                <a:gd name="T24" fmla="*/ 185 w 542"/>
                <a:gd name="T25" fmla="*/ 368 h 480"/>
                <a:gd name="T26" fmla="*/ 161 w 542"/>
                <a:gd name="T27" fmla="*/ 356 h 480"/>
                <a:gd name="T28" fmla="*/ 141 w 542"/>
                <a:gd name="T29" fmla="*/ 338 h 480"/>
                <a:gd name="T30" fmla="*/ 123 w 542"/>
                <a:gd name="T31" fmla="*/ 318 h 480"/>
                <a:gd name="T32" fmla="*/ 111 w 542"/>
                <a:gd name="T33" fmla="*/ 294 h 480"/>
                <a:gd name="T34" fmla="*/ 103 w 542"/>
                <a:gd name="T35" fmla="*/ 268 h 480"/>
                <a:gd name="T36" fmla="*/ 99 w 542"/>
                <a:gd name="T37" fmla="*/ 240 h 480"/>
                <a:gd name="T38" fmla="*/ 99 w 542"/>
                <a:gd name="T39" fmla="*/ 226 h 480"/>
                <a:gd name="T40" fmla="*/ 105 w 542"/>
                <a:gd name="T41" fmla="*/ 198 h 480"/>
                <a:gd name="T42" fmla="*/ 117 w 542"/>
                <a:gd name="T43" fmla="*/ 174 h 480"/>
                <a:gd name="T44" fmla="*/ 131 w 542"/>
                <a:gd name="T45" fmla="*/ 152 h 480"/>
                <a:gd name="T46" fmla="*/ 151 w 542"/>
                <a:gd name="T47" fmla="*/ 132 h 480"/>
                <a:gd name="T48" fmla="*/ 173 w 542"/>
                <a:gd name="T49" fmla="*/ 118 h 480"/>
                <a:gd name="T50" fmla="*/ 197 w 542"/>
                <a:gd name="T51" fmla="*/ 106 h 480"/>
                <a:gd name="T52" fmla="*/ 225 w 542"/>
                <a:gd name="T53" fmla="*/ 102 h 480"/>
                <a:gd name="T54" fmla="*/ 542 w 542"/>
                <a:gd name="T55" fmla="*/ 100 h 480"/>
                <a:gd name="T56" fmla="*/ 239 w 542"/>
                <a:gd name="T57" fmla="*/ 0 h 480"/>
                <a:gd name="T58" fmla="*/ 215 w 542"/>
                <a:gd name="T59" fmla="*/ 0 h 480"/>
                <a:gd name="T60" fmla="*/ 167 w 542"/>
                <a:gd name="T61" fmla="*/ 10 h 480"/>
                <a:gd name="T62" fmla="*/ 125 w 542"/>
                <a:gd name="T63" fmla="*/ 28 h 480"/>
                <a:gd name="T64" fmla="*/ 85 w 542"/>
                <a:gd name="T65" fmla="*/ 54 h 480"/>
                <a:gd name="T66" fmla="*/ 54 w 542"/>
                <a:gd name="T67" fmla="*/ 86 h 480"/>
                <a:gd name="T68" fmla="*/ 28 w 542"/>
                <a:gd name="T69" fmla="*/ 126 h 480"/>
                <a:gd name="T70" fmla="*/ 10 w 542"/>
                <a:gd name="T71" fmla="*/ 168 h 480"/>
                <a:gd name="T72" fmla="*/ 0 w 542"/>
                <a:gd name="T73" fmla="*/ 216 h 480"/>
                <a:gd name="T74" fmla="*/ 0 w 542"/>
                <a:gd name="T7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2" h="480">
                  <a:moveTo>
                    <a:pt x="0" y="240"/>
                  </a:moveTo>
                  <a:lnTo>
                    <a:pt x="0" y="240"/>
                  </a:lnTo>
                  <a:lnTo>
                    <a:pt x="0" y="264"/>
                  </a:lnTo>
                  <a:lnTo>
                    <a:pt x="4" y="288"/>
                  </a:lnTo>
                  <a:lnTo>
                    <a:pt x="10" y="312"/>
                  </a:lnTo>
                  <a:lnTo>
                    <a:pt x="18" y="334"/>
                  </a:lnTo>
                  <a:lnTo>
                    <a:pt x="28" y="354"/>
                  </a:lnTo>
                  <a:lnTo>
                    <a:pt x="40" y="374"/>
                  </a:lnTo>
                  <a:lnTo>
                    <a:pt x="54" y="392"/>
                  </a:lnTo>
                  <a:lnTo>
                    <a:pt x="70" y="410"/>
                  </a:lnTo>
                  <a:lnTo>
                    <a:pt x="85" y="426"/>
                  </a:lnTo>
                  <a:lnTo>
                    <a:pt x="105" y="440"/>
                  </a:lnTo>
                  <a:lnTo>
                    <a:pt x="125" y="452"/>
                  </a:lnTo>
                  <a:lnTo>
                    <a:pt x="145" y="462"/>
                  </a:lnTo>
                  <a:lnTo>
                    <a:pt x="167" y="470"/>
                  </a:lnTo>
                  <a:lnTo>
                    <a:pt x="191" y="476"/>
                  </a:lnTo>
                  <a:lnTo>
                    <a:pt x="215" y="480"/>
                  </a:lnTo>
                  <a:lnTo>
                    <a:pt x="239" y="480"/>
                  </a:lnTo>
                  <a:lnTo>
                    <a:pt x="542" y="480"/>
                  </a:lnTo>
                  <a:lnTo>
                    <a:pt x="542" y="380"/>
                  </a:lnTo>
                  <a:lnTo>
                    <a:pt x="239" y="380"/>
                  </a:lnTo>
                  <a:lnTo>
                    <a:pt x="239" y="380"/>
                  </a:lnTo>
                  <a:lnTo>
                    <a:pt x="225" y="378"/>
                  </a:lnTo>
                  <a:lnTo>
                    <a:pt x="211" y="376"/>
                  </a:lnTo>
                  <a:lnTo>
                    <a:pt x="197" y="374"/>
                  </a:lnTo>
                  <a:lnTo>
                    <a:pt x="185" y="368"/>
                  </a:lnTo>
                  <a:lnTo>
                    <a:pt x="173" y="362"/>
                  </a:lnTo>
                  <a:lnTo>
                    <a:pt x="161" y="356"/>
                  </a:lnTo>
                  <a:lnTo>
                    <a:pt x="151" y="348"/>
                  </a:lnTo>
                  <a:lnTo>
                    <a:pt x="141" y="338"/>
                  </a:lnTo>
                  <a:lnTo>
                    <a:pt x="131" y="328"/>
                  </a:lnTo>
                  <a:lnTo>
                    <a:pt x="123" y="318"/>
                  </a:lnTo>
                  <a:lnTo>
                    <a:pt x="117" y="306"/>
                  </a:lnTo>
                  <a:lnTo>
                    <a:pt x="111" y="294"/>
                  </a:lnTo>
                  <a:lnTo>
                    <a:pt x="105" y="282"/>
                  </a:lnTo>
                  <a:lnTo>
                    <a:pt x="103" y="268"/>
                  </a:lnTo>
                  <a:lnTo>
                    <a:pt x="99" y="254"/>
                  </a:lnTo>
                  <a:lnTo>
                    <a:pt x="99" y="240"/>
                  </a:lnTo>
                  <a:lnTo>
                    <a:pt x="99" y="240"/>
                  </a:lnTo>
                  <a:lnTo>
                    <a:pt x="99" y="226"/>
                  </a:lnTo>
                  <a:lnTo>
                    <a:pt x="103" y="212"/>
                  </a:lnTo>
                  <a:lnTo>
                    <a:pt x="105" y="198"/>
                  </a:lnTo>
                  <a:lnTo>
                    <a:pt x="111" y="186"/>
                  </a:lnTo>
                  <a:lnTo>
                    <a:pt x="117" y="174"/>
                  </a:lnTo>
                  <a:lnTo>
                    <a:pt x="123" y="162"/>
                  </a:lnTo>
                  <a:lnTo>
                    <a:pt x="131" y="152"/>
                  </a:lnTo>
                  <a:lnTo>
                    <a:pt x="141" y="142"/>
                  </a:lnTo>
                  <a:lnTo>
                    <a:pt x="151" y="132"/>
                  </a:lnTo>
                  <a:lnTo>
                    <a:pt x="161" y="124"/>
                  </a:lnTo>
                  <a:lnTo>
                    <a:pt x="173" y="118"/>
                  </a:lnTo>
                  <a:lnTo>
                    <a:pt x="185" y="112"/>
                  </a:lnTo>
                  <a:lnTo>
                    <a:pt x="197" y="106"/>
                  </a:lnTo>
                  <a:lnTo>
                    <a:pt x="211" y="104"/>
                  </a:lnTo>
                  <a:lnTo>
                    <a:pt x="225" y="102"/>
                  </a:lnTo>
                  <a:lnTo>
                    <a:pt x="239" y="100"/>
                  </a:lnTo>
                  <a:lnTo>
                    <a:pt x="542" y="100"/>
                  </a:lnTo>
                  <a:lnTo>
                    <a:pt x="542" y="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15" y="0"/>
                  </a:lnTo>
                  <a:lnTo>
                    <a:pt x="191" y="4"/>
                  </a:lnTo>
                  <a:lnTo>
                    <a:pt x="167" y="10"/>
                  </a:lnTo>
                  <a:lnTo>
                    <a:pt x="145" y="18"/>
                  </a:lnTo>
                  <a:lnTo>
                    <a:pt x="125" y="28"/>
                  </a:lnTo>
                  <a:lnTo>
                    <a:pt x="105" y="40"/>
                  </a:lnTo>
                  <a:lnTo>
                    <a:pt x="85" y="54"/>
                  </a:lnTo>
                  <a:lnTo>
                    <a:pt x="70" y="70"/>
                  </a:lnTo>
                  <a:lnTo>
                    <a:pt x="54" y="86"/>
                  </a:lnTo>
                  <a:lnTo>
                    <a:pt x="40" y="106"/>
                  </a:lnTo>
                  <a:lnTo>
                    <a:pt x="28" y="126"/>
                  </a:lnTo>
                  <a:lnTo>
                    <a:pt x="18" y="146"/>
                  </a:lnTo>
                  <a:lnTo>
                    <a:pt x="10" y="168"/>
                  </a:lnTo>
                  <a:lnTo>
                    <a:pt x="4" y="192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5D13B86-5084-0D09-D471-AEA4E0D62B94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8560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ver_HD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317AC00-C4CC-B93F-FCF4-2D19DFC34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17" r="46087" b="43851"/>
          <a:stretch/>
        </p:blipFill>
        <p:spPr>
          <a:xfrm>
            <a:off x="-4762" y="0"/>
            <a:ext cx="12196762" cy="68580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E0785E3-8D07-24FE-8CF8-27F5ECF2A4B5}"/>
              </a:ext>
            </a:extLst>
          </p:cNvPr>
          <p:cNvSpPr/>
          <p:nvPr userDrawn="1"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D5B7432-C3D4-987A-BA9A-117142CEE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フッター プレースホルダー 2">
            <a:extLst>
              <a:ext uri="{FF2B5EF4-FFF2-40B4-BE49-F238E27FC236}">
                <a16:creationId xmlns:a16="http://schemas.microsoft.com/office/drawing/2014/main" id="{FD988E4D-71D8-BF2D-B902-32EF56D58248}"/>
              </a:ext>
            </a:extLst>
          </p:cNvPr>
          <p:cNvSpPr txBox="1">
            <a:spLocks/>
          </p:cNvSpPr>
          <p:nvPr userDrawn="1"/>
        </p:nvSpPr>
        <p:spPr>
          <a:xfrm>
            <a:off x="1620625" y="6539536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lang="en-US" altLang="ja-JP" sz="800" kern="1200" smtClean="0">
                <a:solidFill>
                  <a:srgbClr val="666666"/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SCREEN Holdings Co., Ltd. 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3" name="テキスト プレースホルダー 13">
            <a:extLst>
              <a:ext uri="{FF2B5EF4-FFF2-40B4-BE49-F238E27FC236}">
                <a16:creationId xmlns:a16="http://schemas.microsoft.com/office/drawing/2014/main" id="{7ACCFD4E-9DDD-DD9A-B245-8403C3DCD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3804227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1"/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0757CC79-B649-41FC-49D8-45980384A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63" y="5505450"/>
            <a:ext cx="11166475" cy="812800"/>
          </a:xfr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 anchorCtr="0"/>
          <a:lstStyle>
            <a:lvl1pPr>
              <a:defRPr lang="ja-JP" altLang="en-US" sz="1600" dirty="0" smtClean="0">
                <a:solidFill>
                  <a:schemeClr val="bg1"/>
                </a:solidFill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ja-JP" alt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ja-JP" alt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212725" lvl="0" indent="-212725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kumimoji="1" lang="ja-JP" altLang="en-US"/>
              <a:t>マスター テキストの書式設定</a:t>
            </a: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29DD642-5A18-52F3-6607-FFD2C23BDF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19089" y="6568665"/>
            <a:ext cx="1026318" cy="136086"/>
            <a:chOff x="1825625" y="-793750"/>
            <a:chExt cx="5746750" cy="762000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B395E4E5-75E6-4193-2681-A7C0AC6A0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775" y="-793750"/>
              <a:ext cx="876300" cy="762000"/>
            </a:xfrm>
            <a:custGeom>
              <a:avLst/>
              <a:gdLst>
                <a:gd name="T0" fmla="*/ 0 w 552"/>
                <a:gd name="T1" fmla="*/ 0 h 480"/>
                <a:gd name="T2" fmla="*/ 0 w 552"/>
                <a:gd name="T3" fmla="*/ 480 h 480"/>
                <a:gd name="T4" fmla="*/ 100 w 552"/>
                <a:gd name="T5" fmla="*/ 480 h 480"/>
                <a:gd name="T6" fmla="*/ 552 w 552"/>
                <a:gd name="T7" fmla="*/ 480 h 480"/>
                <a:gd name="T8" fmla="*/ 552 w 552"/>
                <a:gd name="T9" fmla="*/ 380 h 480"/>
                <a:gd name="T10" fmla="*/ 100 w 552"/>
                <a:gd name="T11" fmla="*/ 380 h 480"/>
                <a:gd name="T12" fmla="*/ 100 w 552"/>
                <a:gd name="T13" fmla="*/ 290 h 480"/>
                <a:gd name="T14" fmla="*/ 552 w 552"/>
                <a:gd name="T15" fmla="*/ 290 h 480"/>
                <a:gd name="T16" fmla="*/ 552 w 552"/>
                <a:gd name="T17" fmla="*/ 190 h 480"/>
                <a:gd name="T18" fmla="*/ 100 w 552"/>
                <a:gd name="T19" fmla="*/ 190 h 480"/>
                <a:gd name="T20" fmla="*/ 100 w 552"/>
                <a:gd name="T21" fmla="*/ 100 h 480"/>
                <a:gd name="T22" fmla="*/ 552 w 552"/>
                <a:gd name="T23" fmla="*/ 100 h 480"/>
                <a:gd name="T24" fmla="*/ 552 w 552"/>
                <a:gd name="T25" fmla="*/ 0 h 480"/>
                <a:gd name="T26" fmla="*/ 100 w 552"/>
                <a:gd name="T27" fmla="*/ 0 h 480"/>
                <a:gd name="T28" fmla="*/ 0 w 552"/>
                <a:gd name="T2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0" y="480"/>
                  </a:lnTo>
                  <a:lnTo>
                    <a:pt x="100" y="480"/>
                  </a:lnTo>
                  <a:lnTo>
                    <a:pt x="552" y="480"/>
                  </a:lnTo>
                  <a:lnTo>
                    <a:pt x="552" y="380"/>
                  </a:lnTo>
                  <a:lnTo>
                    <a:pt x="100" y="380"/>
                  </a:lnTo>
                  <a:lnTo>
                    <a:pt x="100" y="290"/>
                  </a:lnTo>
                  <a:lnTo>
                    <a:pt x="552" y="290"/>
                  </a:lnTo>
                  <a:lnTo>
                    <a:pt x="552" y="190"/>
                  </a:lnTo>
                  <a:lnTo>
                    <a:pt x="100" y="190"/>
                  </a:lnTo>
                  <a:lnTo>
                    <a:pt x="100" y="100"/>
                  </a:lnTo>
                  <a:lnTo>
                    <a:pt x="552" y="100"/>
                  </a:lnTo>
                  <a:lnTo>
                    <a:pt x="552" y="0"/>
                  </a:lnTo>
                  <a:lnTo>
                    <a:pt x="1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86705AD-C46F-C2AC-E5D4-0936BDED2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450" y="-793750"/>
              <a:ext cx="923925" cy="762000"/>
            </a:xfrm>
            <a:custGeom>
              <a:avLst/>
              <a:gdLst>
                <a:gd name="T0" fmla="*/ 482 w 582"/>
                <a:gd name="T1" fmla="*/ 0 h 480"/>
                <a:gd name="T2" fmla="*/ 482 w 582"/>
                <a:gd name="T3" fmla="*/ 344 h 480"/>
                <a:gd name="T4" fmla="*/ 102 w 582"/>
                <a:gd name="T5" fmla="*/ 0 h 480"/>
                <a:gd name="T6" fmla="*/ 0 w 582"/>
                <a:gd name="T7" fmla="*/ 0 h 480"/>
                <a:gd name="T8" fmla="*/ 0 w 582"/>
                <a:gd name="T9" fmla="*/ 480 h 480"/>
                <a:gd name="T10" fmla="*/ 102 w 582"/>
                <a:gd name="T11" fmla="*/ 480 h 480"/>
                <a:gd name="T12" fmla="*/ 102 w 582"/>
                <a:gd name="T13" fmla="*/ 136 h 480"/>
                <a:gd name="T14" fmla="*/ 482 w 582"/>
                <a:gd name="T15" fmla="*/ 480 h 480"/>
                <a:gd name="T16" fmla="*/ 582 w 582"/>
                <a:gd name="T17" fmla="*/ 480 h 480"/>
                <a:gd name="T18" fmla="*/ 582 w 582"/>
                <a:gd name="T19" fmla="*/ 0 h 480"/>
                <a:gd name="T20" fmla="*/ 482 w 582"/>
                <a:gd name="T2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2" h="480">
                  <a:moveTo>
                    <a:pt x="482" y="0"/>
                  </a:moveTo>
                  <a:lnTo>
                    <a:pt x="482" y="34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480"/>
                  </a:lnTo>
                  <a:lnTo>
                    <a:pt x="102" y="480"/>
                  </a:lnTo>
                  <a:lnTo>
                    <a:pt x="102" y="136"/>
                  </a:lnTo>
                  <a:lnTo>
                    <a:pt x="482" y="480"/>
                  </a:lnTo>
                  <a:lnTo>
                    <a:pt x="582" y="480"/>
                  </a:lnTo>
                  <a:lnTo>
                    <a:pt x="582" y="0"/>
                  </a:lnTo>
                  <a:lnTo>
                    <a:pt x="4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4AFCCE2-82C9-EFDD-B7FF-DFFB25EE1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-793750"/>
              <a:ext cx="876300" cy="762000"/>
            </a:xfrm>
            <a:custGeom>
              <a:avLst/>
              <a:gdLst>
                <a:gd name="T0" fmla="*/ 0 w 552"/>
                <a:gd name="T1" fmla="*/ 0 h 480"/>
                <a:gd name="T2" fmla="*/ 0 w 552"/>
                <a:gd name="T3" fmla="*/ 480 h 480"/>
                <a:gd name="T4" fmla="*/ 99 w 552"/>
                <a:gd name="T5" fmla="*/ 480 h 480"/>
                <a:gd name="T6" fmla="*/ 552 w 552"/>
                <a:gd name="T7" fmla="*/ 480 h 480"/>
                <a:gd name="T8" fmla="*/ 552 w 552"/>
                <a:gd name="T9" fmla="*/ 380 h 480"/>
                <a:gd name="T10" fmla="*/ 99 w 552"/>
                <a:gd name="T11" fmla="*/ 380 h 480"/>
                <a:gd name="T12" fmla="*/ 99 w 552"/>
                <a:gd name="T13" fmla="*/ 290 h 480"/>
                <a:gd name="T14" fmla="*/ 552 w 552"/>
                <a:gd name="T15" fmla="*/ 290 h 480"/>
                <a:gd name="T16" fmla="*/ 552 w 552"/>
                <a:gd name="T17" fmla="*/ 190 h 480"/>
                <a:gd name="T18" fmla="*/ 99 w 552"/>
                <a:gd name="T19" fmla="*/ 190 h 480"/>
                <a:gd name="T20" fmla="*/ 99 w 552"/>
                <a:gd name="T21" fmla="*/ 100 h 480"/>
                <a:gd name="T22" fmla="*/ 552 w 552"/>
                <a:gd name="T23" fmla="*/ 100 h 480"/>
                <a:gd name="T24" fmla="*/ 552 w 552"/>
                <a:gd name="T25" fmla="*/ 0 h 480"/>
                <a:gd name="T26" fmla="*/ 99 w 552"/>
                <a:gd name="T27" fmla="*/ 0 h 480"/>
                <a:gd name="T28" fmla="*/ 0 w 552"/>
                <a:gd name="T2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0" y="480"/>
                  </a:lnTo>
                  <a:lnTo>
                    <a:pt x="99" y="480"/>
                  </a:lnTo>
                  <a:lnTo>
                    <a:pt x="552" y="480"/>
                  </a:lnTo>
                  <a:lnTo>
                    <a:pt x="552" y="380"/>
                  </a:lnTo>
                  <a:lnTo>
                    <a:pt x="99" y="380"/>
                  </a:lnTo>
                  <a:lnTo>
                    <a:pt x="99" y="290"/>
                  </a:lnTo>
                  <a:lnTo>
                    <a:pt x="552" y="290"/>
                  </a:lnTo>
                  <a:lnTo>
                    <a:pt x="552" y="190"/>
                  </a:lnTo>
                  <a:lnTo>
                    <a:pt x="99" y="190"/>
                  </a:lnTo>
                  <a:lnTo>
                    <a:pt x="99" y="100"/>
                  </a:lnTo>
                  <a:lnTo>
                    <a:pt x="552" y="100"/>
                  </a:lnTo>
                  <a:lnTo>
                    <a:pt x="552" y="0"/>
                  </a:lnTo>
                  <a:lnTo>
                    <a:pt x="9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5B2ACA1E-7D13-3221-926C-EBAFD4EC4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138" y="-793750"/>
              <a:ext cx="908050" cy="762000"/>
            </a:xfrm>
            <a:custGeom>
              <a:avLst/>
              <a:gdLst>
                <a:gd name="T0" fmla="*/ 572 w 572"/>
                <a:gd name="T1" fmla="*/ 144 h 480"/>
                <a:gd name="T2" fmla="*/ 570 w 572"/>
                <a:gd name="T3" fmla="*/ 116 h 480"/>
                <a:gd name="T4" fmla="*/ 560 w 572"/>
                <a:gd name="T5" fmla="*/ 88 h 480"/>
                <a:gd name="T6" fmla="*/ 548 w 572"/>
                <a:gd name="T7" fmla="*/ 64 h 480"/>
                <a:gd name="T8" fmla="*/ 530 w 572"/>
                <a:gd name="T9" fmla="*/ 42 h 480"/>
                <a:gd name="T10" fmla="*/ 508 w 572"/>
                <a:gd name="T11" fmla="*/ 24 h 480"/>
                <a:gd name="T12" fmla="*/ 484 w 572"/>
                <a:gd name="T13" fmla="*/ 10 h 480"/>
                <a:gd name="T14" fmla="*/ 457 w 572"/>
                <a:gd name="T15" fmla="*/ 2 h 480"/>
                <a:gd name="T16" fmla="*/ 427 w 572"/>
                <a:gd name="T17" fmla="*/ 0 h 480"/>
                <a:gd name="T18" fmla="*/ 0 w 572"/>
                <a:gd name="T19" fmla="*/ 0 h 480"/>
                <a:gd name="T20" fmla="*/ 100 w 572"/>
                <a:gd name="T21" fmla="*/ 480 h 480"/>
                <a:gd name="T22" fmla="*/ 275 w 572"/>
                <a:gd name="T23" fmla="*/ 290 h 480"/>
                <a:gd name="T24" fmla="*/ 566 w 572"/>
                <a:gd name="T25" fmla="*/ 480 h 480"/>
                <a:gd name="T26" fmla="*/ 427 w 572"/>
                <a:gd name="T27" fmla="*/ 290 h 480"/>
                <a:gd name="T28" fmla="*/ 443 w 572"/>
                <a:gd name="T29" fmla="*/ 290 h 480"/>
                <a:gd name="T30" fmla="*/ 470 w 572"/>
                <a:gd name="T31" fmla="*/ 284 h 480"/>
                <a:gd name="T32" fmla="*/ 496 w 572"/>
                <a:gd name="T33" fmla="*/ 272 h 480"/>
                <a:gd name="T34" fmla="*/ 520 w 572"/>
                <a:gd name="T35" fmla="*/ 258 h 480"/>
                <a:gd name="T36" fmla="*/ 538 w 572"/>
                <a:gd name="T37" fmla="*/ 238 h 480"/>
                <a:gd name="T38" fmla="*/ 554 w 572"/>
                <a:gd name="T39" fmla="*/ 214 h 480"/>
                <a:gd name="T40" fmla="*/ 566 w 572"/>
                <a:gd name="T41" fmla="*/ 188 h 480"/>
                <a:gd name="T42" fmla="*/ 572 w 572"/>
                <a:gd name="T43" fmla="*/ 160 h 480"/>
                <a:gd name="T44" fmla="*/ 572 w 572"/>
                <a:gd name="T45" fmla="*/ 144 h 480"/>
                <a:gd name="T46" fmla="*/ 100 w 572"/>
                <a:gd name="T47" fmla="*/ 100 h 480"/>
                <a:gd name="T48" fmla="*/ 427 w 572"/>
                <a:gd name="T49" fmla="*/ 100 h 480"/>
                <a:gd name="T50" fmla="*/ 445 w 572"/>
                <a:gd name="T51" fmla="*/ 104 h 480"/>
                <a:gd name="T52" fmla="*/ 459 w 572"/>
                <a:gd name="T53" fmla="*/ 114 h 480"/>
                <a:gd name="T54" fmla="*/ 468 w 572"/>
                <a:gd name="T55" fmla="*/ 128 h 480"/>
                <a:gd name="T56" fmla="*/ 472 w 572"/>
                <a:gd name="T57" fmla="*/ 144 h 480"/>
                <a:gd name="T58" fmla="*/ 470 w 572"/>
                <a:gd name="T59" fmla="*/ 154 h 480"/>
                <a:gd name="T60" fmla="*/ 465 w 572"/>
                <a:gd name="T61" fmla="*/ 170 h 480"/>
                <a:gd name="T62" fmla="*/ 453 w 572"/>
                <a:gd name="T63" fmla="*/ 182 h 480"/>
                <a:gd name="T64" fmla="*/ 437 w 572"/>
                <a:gd name="T65" fmla="*/ 188 h 480"/>
                <a:gd name="T66" fmla="*/ 100 w 572"/>
                <a:gd name="T67" fmla="*/ 19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2" h="480">
                  <a:moveTo>
                    <a:pt x="572" y="144"/>
                  </a:moveTo>
                  <a:lnTo>
                    <a:pt x="572" y="144"/>
                  </a:lnTo>
                  <a:lnTo>
                    <a:pt x="572" y="130"/>
                  </a:lnTo>
                  <a:lnTo>
                    <a:pt x="570" y="116"/>
                  </a:lnTo>
                  <a:lnTo>
                    <a:pt x="566" y="102"/>
                  </a:lnTo>
                  <a:lnTo>
                    <a:pt x="560" y="88"/>
                  </a:lnTo>
                  <a:lnTo>
                    <a:pt x="554" y="76"/>
                  </a:lnTo>
                  <a:lnTo>
                    <a:pt x="548" y="64"/>
                  </a:lnTo>
                  <a:lnTo>
                    <a:pt x="538" y="52"/>
                  </a:lnTo>
                  <a:lnTo>
                    <a:pt x="530" y="42"/>
                  </a:lnTo>
                  <a:lnTo>
                    <a:pt x="520" y="32"/>
                  </a:lnTo>
                  <a:lnTo>
                    <a:pt x="508" y="24"/>
                  </a:lnTo>
                  <a:lnTo>
                    <a:pt x="496" y="16"/>
                  </a:lnTo>
                  <a:lnTo>
                    <a:pt x="484" y="10"/>
                  </a:lnTo>
                  <a:lnTo>
                    <a:pt x="470" y="6"/>
                  </a:lnTo>
                  <a:lnTo>
                    <a:pt x="457" y="2"/>
                  </a:lnTo>
                  <a:lnTo>
                    <a:pt x="443" y="0"/>
                  </a:lnTo>
                  <a:lnTo>
                    <a:pt x="427" y="0"/>
                  </a:lnTo>
                  <a:lnTo>
                    <a:pt x="100" y="0"/>
                  </a:lnTo>
                  <a:lnTo>
                    <a:pt x="0" y="0"/>
                  </a:lnTo>
                  <a:lnTo>
                    <a:pt x="0" y="480"/>
                  </a:lnTo>
                  <a:lnTo>
                    <a:pt x="100" y="480"/>
                  </a:lnTo>
                  <a:lnTo>
                    <a:pt x="100" y="290"/>
                  </a:lnTo>
                  <a:lnTo>
                    <a:pt x="275" y="290"/>
                  </a:lnTo>
                  <a:lnTo>
                    <a:pt x="435" y="480"/>
                  </a:lnTo>
                  <a:lnTo>
                    <a:pt x="566" y="480"/>
                  </a:lnTo>
                  <a:lnTo>
                    <a:pt x="407" y="290"/>
                  </a:lnTo>
                  <a:lnTo>
                    <a:pt x="427" y="290"/>
                  </a:lnTo>
                  <a:lnTo>
                    <a:pt x="427" y="290"/>
                  </a:lnTo>
                  <a:lnTo>
                    <a:pt x="443" y="290"/>
                  </a:lnTo>
                  <a:lnTo>
                    <a:pt x="457" y="288"/>
                  </a:lnTo>
                  <a:lnTo>
                    <a:pt x="470" y="284"/>
                  </a:lnTo>
                  <a:lnTo>
                    <a:pt x="484" y="278"/>
                  </a:lnTo>
                  <a:lnTo>
                    <a:pt x="496" y="272"/>
                  </a:lnTo>
                  <a:lnTo>
                    <a:pt x="508" y="266"/>
                  </a:lnTo>
                  <a:lnTo>
                    <a:pt x="520" y="258"/>
                  </a:lnTo>
                  <a:lnTo>
                    <a:pt x="530" y="248"/>
                  </a:lnTo>
                  <a:lnTo>
                    <a:pt x="538" y="238"/>
                  </a:lnTo>
                  <a:lnTo>
                    <a:pt x="548" y="226"/>
                  </a:lnTo>
                  <a:lnTo>
                    <a:pt x="554" y="214"/>
                  </a:lnTo>
                  <a:lnTo>
                    <a:pt x="560" y="202"/>
                  </a:lnTo>
                  <a:lnTo>
                    <a:pt x="566" y="188"/>
                  </a:lnTo>
                  <a:lnTo>
                    <a:pt x="570" y="174"/>
                  </a:lnTo>
                  <a:lnTo>
                    <a:pt x="572" y="160"/>
                  </a:lnTo>
                  <a:lnTo>
                    <a:pt x="572" y="144"/>
                  </a:lnTo>
                  <a:lnTo>
                    <a:pt x="572" y="144"/>
                  </a:lnTo>
                  <a:close/>
                  <a:moveTo>
                    <a:pt x="100" y="190"/>
                  </a:moveTo>
                  <a:lnTo>
                    <a:pt x="100" y="100"/>
                  </a:lnTo>
                  <a:lnTo>
                    <a:pt x="427" y="100"/>
                  </a:lnTo>
                  <a:lnTo>
                    <a:pt x="427" y="100"/>
                  </a:lnTo>
                  <a:lnTo>
                    <a:pt x="437" y="102"/>
                  </a:lnTo>
                  <a:lnTo>
                    <a:pt x="445" y="104"/>
                  </a:lnTo>
                  <a:lnTo>
                    <a:pt x="453" y="108"/>
                  </a:lnTo>
                  <a:lnTo>
                    <a:pt x="459" y="114"/>
                  </a:lnTo>
                  <a:lnTo>
                    <a:pt x="465" y="120"/>
                  </a:lnTo>
                  <a:lnTo>
                    <a:pt x="468" y="128"/>
                  </a:lnTo>
                  <a:lnTo>
                    <a:pt x="470" y="136"/>
                  </a:lnTo>
                  <a:lnTo>
                    <a:pt x="472" y="144"/>
                  </a:lnTo>
                  <a:lnTo>
                    <a:pt x="472" y="144"/>
                  </a:lnTo>
                  <a:lnTo>
                    <a:pt x="470" y="154"/>
                  </a:lnTo>
                  <a:lnTo>
                    <a:pt x="468" y="162"/>
                  </a:lnTo>
                  <a:lnTo>
                    <a:pt x="465" y="170"/>
                  </a:lnTo>
                  <a:lnTo>
                    <a:pt x="459" y="176"/>
                  </a:lnTo>
                  <a:lnTo>
                    <a:pt x="453" y="182"/>
                  </a:lnTo>
                  <a:lnTo>
                    <a:pt x="445" y="186"/>
                  </a:lnTo>
                  <a:lnTo>
                    <a:pt x="437" y="188"/>
                  </a:lnTo>
                  <a:lnTo>
                    <a:pt x="427" y="190"/>
                  </a:lnTo>
                  <a:lnTo>
                    <a:pt x="100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B631488-8A25-D3AD-C651-F84B4115A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5" y="-793750"/>
              <a:ext cx="958850" cy="762000"/>
            </a:xfrm>
            <a:custGeom>
              <a:avLst/>
              <a:gdLst>
                <a:gd name="T0" fmla="*/ 144 w 604"/>
                <a:gd name="T1" fmla="*/ 190 h 480"/>
                <a:gd name="T2" fmla="*/ 136 w 604"/>
                <a:gd name="T3" fmla="*/ 188 h 480"/>
                <a:gd name="T4" fmla="*/ 120 w 604"/>
                <a:gd name="T5" fmla="*/ 182 h 480"/>
                <a:gd name="T6" fmla="*/ 108 w 604"/>
                <a:gd name="T7" fmla="*/ 170 h 480"/>
                <a:gd name="T8" fmla="*/ 102 w 604"/>
                <a:gd name="T9" fmla="*/ 154 h 480"/>
                <a:gd name="T10" fmla="*/ 100 w 604"/>
                <a:gd name="T11" fmla="*/ 144 h 480"/>
                <a:gd name="T12" fmla="*/ 104 w 604"/>
                <a:gd name="T13" fmla="*/ 128 h 480"/>
                <a:gd name="T14" fmla="*/ 114 w 604"/>
                <a:gd name="T15" fmla="*/ 114 h 480"/>
                <a:gd name="T16" fmla="*/ 128 w 604"/>
                <a:gd name="T17" fmla="*/ 104 h 480"/>
                <a:gd name="T18" fmla="*/ 144 w 604"/>
                <a:gd name="T19" fmla="*/ 100 h 480"/>
                <a:gd name="T20" fmla="*/ 582 w 604"/>
                <a:gd name="T21" fmla="*/ 0 h 480"/>
                <a:gd name="T22" fmla="*/ 144 w 604"/>
                <a:gd name="T23" fmla="*/ 0 h 480"/>
                <a:gd name="T24" fmla="*/ 116 w 604"/>
                <a:gd name="T25" fmla="*/ 2 h 480"/>
                <a:gd name="T26" fmla="*/ 88 w 604"/>
                <a:gd name="T27" fmla="*/ 10 h 480"/>
                <a:gd name="T28" fmla="*/ 64 w 604"/>
                <a:gd name="T29" fmla="*/ 24 h 480"/>
                <a:gd name="T30" fmla="*/ 42 w 604"/>
                <a:gd name="T31" fmla="*/ 42 h 480"/>
                <a:gd name="T32" fmla="*/ 24 w 604"/>
                <a:gd name="T33" fmla="*/ 64 h 480"/>
                <a:gd name="T34" fmla="*/ 10 w 604"/>
                <a:gd name="T35" fmla="*/ 88 h 480"/>
                <a:gd name="T36" fmla="*/ 2 w 604"/>
                <a:gd name="T37" fmla="*/ 116 h 480"/>
                <a:gd name="T38" fmla="*/ 0 w 604"/>
                <a:gd name="T39" fmla="*/ 144 h 480"/>
                <a:gd name="T40" fmla="*/ 0 w 604"/>
                <a:gd name="T41" fmla="*/ 160 h 480"/>
                <a:gd name="T42" fmla="*/ 6 w 604"/>
                <a:gd name="T43" fmla="*/ 188 h 480"/>
                <a:gd name="T44" fmla="*/ 16 w 604"/>
                <a:gd name="T45" fmla="*/ 214 h 480"/>
                <a:gd name="T46" fmla="*/ 32 w 604"/>
                <a:gd name="T47" fmla="*/ 238 h 480"/>
                <a:gd name="T48" fmla="*/ 52 w 604"/>
                <a:gd name="T49" fmla="*/ 258 h 480"/>
                <a:gd name="T50" fmla="*/ 76 w 604"/>
                <a:gd name="T51" fmla="*/ 272 h 480"/>
                <a:gd name="T52" fmla="*/ 102 w 604"/>
                <a:gd name="T53" fmla="*/ 284 h 480"/>
                <a:gd name="T54" fmla="*/ 130 w 604"/>
                <a:gd name="T55" fmla="*/ 290 h 480"/>
                <a:gd name="T56" fmla="*/ 459 w 604"/>
                <a:gd name="T57" fmla="*/ 290 h 480"/>
                <a:gd name="T58" fmla="*/ 467 w 604"/>
                <a:gd name="T59" fmla="*/ 292 h 480"/>
                <a:gd name="T60" fmla="*/ 482 w 604"/>
                <a:gd name="T61" fmla="*/ 298 h 480"/>
                <a:gd name="T62" fmla="*/ 494 w 604"/>
                <a:gd name="T63" fmla="*/ 310 h 480"/>
                <a:gd name="T64" fmla="*/ 502 w 604"/>
                <a:gd name="T65" fmla="*/ 326 h 480"/>
                <a:gd name="T66" fmla="*/ 502 w 604"/>
                <a:gd name="T67" fmla="*/ 336 h 480"/>
                <a:gd name="T68" fmla="*/ 498 w 604"/>
                <a:gd name="T69" fmla="*/ 352 h 480"/>
                <a:gd name="T70" fmla="*/ 490 w 604"/>
                <a:gd name="T71" fmla="*/ 366 h 480"/>
                <a:gd name="T72" fmla="*/ 476 w 604"/>
                <a:gd name="T73" fmla="*/ 376 h 480"/>
                <a:gd name="T74" fmla="*/ 459 w 604"/>
                <a:gd name="T75" fmla="*/ 380 h 480"/>
                <a:gd name="T76" fmla="*/ 22 w 604"/>
                <a:gd name="T77" fmla="*/ 480 h 480"/>
                <a:gd name="T78" fmla="*/ 459 w 604"/>
                <a:gd name="T79" fmla="*/ 480 h 480"/>
                <a:gd name="T80" fmla="*/ 488 w 604"/>
                <a:gd name="T81" fmla="*/ 478 h 480"/>
                <a:gd name="T82" fmla="*/ 514 w 604"/>
                <a:gd name="T83" fmla="*/ 470 h 480"/>
                <a:gd name="T84" fmla="*/ 540 w 604"/>
                <a:gd name="T85" fmla="*/ 456 h 480"/>
                <a:gd name="T86" fmla="*/ 560 w 604"/>
                <a:gd name="T87" fmla="*/ 438 h 480"/>
                <a:gd name="T88" fmla="*/ 578 w 604"/>
                <a:gd name="T89" fmla="*/ 416 h 480"/>
                <a:gd name="T90" fmla="*/ 592 w 604"/>
                <a:gd name="T91" fmla="*/ 392 h 480"/>
                <a:gd name="T92" fmla="*/ 600 w 604"/>
                <a:gd name="T93" fmla="*/ 364 h 480"/>
                <a:gd name="T94" fmla="*/ 604 w 604"/>
                <a:gd name="T95" fmla="*/ 336 h 480"/>
                <a:gd name="T96" fmla="*/ 602 w 604"/>
                <a:gd name="T97" fmla="*/ 320 h 480"/>
                <a:gd name="T98" fmla="*/ 596 w 604"/>
                <a:gd name="T99" fmla="*/ 292 h 480"/>
                <a:gd name="T100" fmla="*/ 586 w 604"/>
                <a:gd name="T101" fmla="*/ 266 h 480"/>
                <a:gd name="T102" fmla="*/ 570 w 604"/>
                <a:gd name="T103" fmla="*/ 242 h 480"/>
                <a:gd name="T104" fmla="*/ 550 w 604"/>
                <a:gd name="T105" fmla="*/ 222 h 480"/>
                <a:gd name="T106" fmla="*/ 528 w 604"/>
                <a:gd name="T107" fmla="*/ 206 h 480"/>
                <a:gd name="T108" fmla="*/ 502 w 604"/>
                <a:gd name="T109" fmla="*/ 196 h 480"/>
                <a:gd name="T110" fmla="*/ 472 w 604"/>
                <a:gd name="T111" fmla="*/ 190 h 480"/>
                <a:gd name="T112" fmla="*/ 459 w 604"/>
                <a:gd name="T113" fmla="*/ 19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4" h="480">
                  <a:moveTo>
                    <a:pt x="459" y="190"/>
                  </a:moveTo>
                  <a:lnTo>
                    <a:pt x="144" y="190"/>
                  </a:lnTo>
                  <a:lnTo>
                    <a:pt x="144" y="190"/>
                  </a:lnTo>
                  <a:lnTo>
                    <a:pt x="136" y="188"/>
                  </a:lnTo>
                  <a:lnTo>
                    <a:pt x="128" y="186"/>
                  </a:lnTo>
                  <a:lnTo>
                    <a:pt x="120" y="182"/>
                  </a:lnTo>
                  <a:lnTo>
                    <a:pt x="114" y="176"/>
                  </a:lnTo>
                  <a:lnTo>
                    <a:pt x="108" y="170"/>
                  </a:lnTo>
                  <a:lnTo>
                    <a:pt x="104" y="162"/>
                  </a:lnTo>
                  <a:lnTo>
                    <a:pt x="102" y="154"/>
                  </a:lnTo>
                  <a:lnTo>
                    <a:pt x="100" y="144"/>
                  </a:lnTo>
                  <a:lnTo>
                    <a:pt x="100" y="144"/>
                  </a:lnTo>
                  <a:lnTo>
                    <a:pt x="102" y="136"/>
                  </a:lnTo>
                  <a:lnTo>
                    <a:pt x="104" y="128"/>
                  </a:lnTo>
                  <a:lnTo>
                    <a:pt x="108" y="120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8" y="104"/>
                  </a:lnTo>
                  <a:lnTo>
                    <a:pt x="136" y="102"/>
                  </a:lnTo>
                  <a:lnTo>
                    <a:pt x="144" y="100"/>
                  </a:lnTo>
                  <a:lnTo>
                    <a:pt x="582" y="100"/>
                  </a:lnTo>
                  <a:lnTo>
                    <a:pt x="58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30" y="0"/>
                  </a:lnTo>
                  <a:lnTo>
                    <a:pt x="116" y="2"/>
                  </a:lnTo>
                  <a:lnTo>
                    <a:pt x="102" y="6"/>
                  </a:lnTo>
                  <a:lnTo>
                    <a:pt x="88" y="10"/>
                  </a:lnTo>
                  <a:lnTo>
                    <a:pt x="76" y="16"/>
                  </a:lnTo>
                  <a:lnTo>
                    <a:pt x="64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2" y="52"/>
                  </a:lnTo>
                  <a:lnTo>
                    <a:pt x="24" y="64"/>
                  </a:lnTo>
                  <a:lnTo>
                    <a:pt x="16" y="76"/>
                  </a:lnTo>
                  <a:lnTo>
                    <a:pt x="10" y="88"/>
                  </a:lnTo>
                  <a:lnTo>
                    <a:pt x="6" y="102"/>
                  </a:lnTo>
                  <a:lnTo>
                    <a:pt x="2" y="116"/>
                  </a:lnTo>
                  <a:lnTo>
                    <a:pt x="0" y="13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60"/>
                  </a:lnTo>
                  <a:lnTo>
                    <a:pt x="2" y="174"/>
                  </a:lnTo>
                  <a:lnTo>
                    <a:pt x="6" y="188"/>
                  </a:lnTo>
                  <a:lnTo>
                    <a:pt x="10" y="202"/>
                  </a:lnTo>
                  <a:lnTo>
                    <a:pt x="16" y="214"/>
                  </a:lnTo>
                  <a:lnTo>
                    <a:pt x="24" y="226"/>
                  </a:lnTo>
                  <a:lnTo>
                    <a:pt x="32" y="238"/>
                  </a:lnTo>
                  <a:lnTo>
                    <a:pt x="42" y="248"/>
                  </a:lnTo>
                  <a:lnTo>
                    <a:pt x="52" y="258"/>
                  </a:lnTo>
                  <a:lnTo>
                    <a:pt x="64" y="266"/>
                  </a:lnTo>
                  <a:lnTo>
                    <a:pt x="76" y="272"/>
                  </a:lnTo>
                  <a:lnTo>
                    <a:pt x="88" y="278"/>
                  </a:lnTo>
                  <a:lnTo>
                    <a:pt x="102" y="284"/>
                  </a:lnTo>
                  <a:lnTo>
                    <a:pt x="116" y="288"/>
                  </a:lnTo>
                  <a:lnTo>
                    <a:pt x="130" y="290"/>
                  </a:lnTo>
                  <a:lnTo>
                    <a:pt x="144" y="290"/>
                  </a:lnTo>
                  <a:lnTo>
                    <a:pt x="459" y="290"/>
                  </a:lnTo>
                  <a:lnTo>
                    <a:pt x="459" y="290"/>
                  </a:lnTo>
                  <a:lnTo>
                    <a:pt x="467" y="292"/>
                  </a:lnTo>
                  <a:lnTo>
                    <a:pt x="476" y="294"/>
                  </a:lnTo>
                  <a:lnTo>
                    <a:pt x="482" y="298"/>
                  </a:lnTo>
                  <a:lnTo>
                    <a:pt x="490" y="304"/>
                  </a:lnTo>
                  <a:lnTo>
                    <a:pt x="494" y="310"/>
                  </a:lnTo>
                  <a:lnTo>
                    <a:pt x="498" y="318"/>
                  </a:lnTo>
                  <a:lnTo>
                    <a:pt x="502" y="326"/>
                  </a:lnTo>
                  <a:lnTo>
                    <a:pt x="502" y="336"/>
                  </a:lnTo>
                  <a:lnTo>
                    <a:pt x="502" y="336"/>
                  </a:lnTo>
                  <a:lnTo>
                    <a:pt x="502" y="344"/>
                  </a:lnTo>
                  <a:lnTo>
                    <a:pt x="498" y="352"/>
                  </a:lnTo>
                  <a:lnTo>
                    <a:pt x="494" y="360"/>
                  </a:lnTo>
                  <a:lnTo>
                    <a:pt x="490" y="366"/>
                  </a:lnTo>
                  <a:lnTo>
                    <a:pt x="482" y="372"/>
                  </a:lnTo>
                  <a:lnTo>
                    <a:pt x="476" y="376"/>
                  </a:lnTo>
                  <a:lnTo>
                    <a:pt x="467" y="378"/>
                  </a:lnTo>
                  <a:lnTo>
                    <a:pt x="459" y="380"/>
                  </a:lnTo>
                  <a:lnTo>
                    <a:pt x="22" y="380"/>
                  </a:lnTo>
                  <a:lnTo>
                    <a:pt x="22" y="480"/>
                  </a:lnTo>
                  <a:lnTo>
                    <a:pt x="459" y="480"/>
                  </a:lnTo>
                  <a:lnTo>
                    <a:pt x="459" y="480"/>
                  </a:lnTo>
                  <a:lnTo>
                    <a:pt x="472" y="480"/>
                  </a:lnTo>
                  <a:lnTo>
                    <a:pt x="488" y="478"/>
                  </a:lnTo>
                  <a:lnTo>
                    <a:pt x="502" y="474"/>
                  </a:lnTo>
                  <a:lnTo>
                    <a:pt x="514" y="470"/>
                  </a:lnTo>
                  <a:lnTo>
                    <a:pt x="528" y="464"/>
                  </a:lnTo>
                  <a:lnTo>
                    <a:pt x="540" y="456"/>
                  </a:lnTo>
                  <a:lnTo>
                    <a:pt x="550" y="448"/>
                  </a:lnTo>
                  <a:lnTo>
                    <a:pt x="560" y="438"/>
                  </a:lnTo>
                  <a:lnTo>
                    <a:pt x="570" y="428"/>
                  </a:lnTo>
                  <a:lnTo>
                    <a:pt x="578" y="416"/>
                  </a:lnTo>
                  <a:lnTo>
                    <a:pt x="586" y="404"/>
                  </a:lnTo>
                  <a:lnTo>
                    <a:pt x="592" y="392"/>
                  </a:lnTo>
                  <a:lnTo>
                    <a:pt x="596" y="378"/>
                  </a:lnTo>
                  <a:lnTo>
                    <a:pt x="600" y="364"/>
                  </a:lnTo>
                  <a:lnTo>
                    <a:pt x="602" y="350"/>
                  </a:lnTo>
                  <a:lnTo>
                    <a:pt x="604" y="336"/>
                  </a:lnTo>
                  <a:lnTo>
                    <a:pt x="604" y="336"/>
                  </a:lnTo>
                  <a:lnTo>
                    <a:pt x="602" y="320"/>
                  </a:lnTo>
                  <a:lnTo>
                    <a:pt x="600" y="306"/>
                  </a:lnTo>
                  <a:lnTo>
                    <a:pt x="596" y="292"/>
                  </a:lnTo>
                  <a:lnTo>
                    <a:pt x="592" y="278"/>
                  </a:lnTo>
                  <a:lnTo>
                    <a:pt x="586" y="266"/>
                  </a:lnTo>
                  <a:lnTo>
                    <a:pt x="578" y="254"/>
                  </a:lnTo>
                  <a:lnTo>
                    <a:pt x="570" y="242"/>
                  </a:lnTo>
                  <a:lnTo>
                    <a:pt x="560" y="232"/>
                  </a:lnTo>
                  <a:lnTo>
                    <a:pt x="550" y="222"/>
                  </a:lnTo>
                  <a:lnTo>
                    <a:pt x="540" y="214"/>
                  </a:lnTo>
                  <a:lnTo>
                    <a:pt x="528" y="206"/>
                  </a:lnTo>
                  <a:lnTo>
                    <a:pt x="514" y="200"/>
                  </a:lnTo>
                  <a:lnTo>
                    <a:pt x="502" y="196"/>
                  </a:lnTo>
                  <a:lnTo>
                    <a:pt x="488" y="192"/>
                  </a:lnTo>
                  <a:lnTo>
                    <a:pt x="472" y="190"/>
                  </a:lnTo>
                  <a:lnTo>
                    <a:pt x="459" y="190"/>
                  </a:lnTo>
                  <a:lnTo>
                    <a:pt x="459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0877965B-D28F-83B5-B67D-6939EF46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-793750"/>
              <a:ext cx="860425" cy="762000"/>
            </a:xfrm>
            <a:custGeom>
              <a:avLst/>
              <a:gdLst>
                <a:gd name="T0" fmla="*/ 0 w 542"/>
                <a:gd name="T1" fmla="*/ 240 h 480"/>
                <a:gd name="T2" fmla="*/ 4 w 542"/>
                <a:gd name="T3" fmla="*/ 288 h 480"/>
                <a:gd name="T4" fmla="*/ 18 w 542"/>
                <a:gd name="T5" fmla="*/ 334 h 480"/>
                <a:gd name="T6" fmla="*/ 40 w 542"/>
                <a:gd name="T7" fmla="*/ 374 h 480"/>
                <a:gd name="T8" fmla="*/ 70 w 542"/>
                <a:gd name="T9" fmla="*/ 410 h 480"/>
                <a:gd name="T10" fmla="*/ 105 w 542"/>
                <a:gd name="T11" fmla="*/ 440 h 480"/>
                <a:gd name="T12" fmla="*/ 145 w 542"/>
                <a:gd name="T13" fmla="*/ 462 h 480"/>
                <a:gd name="T14" fmla="*/ 191 w 542"/>
                <a:gd name="T15" fmla="*/ 476 h 480"/>
                <a:gd name="T16" fmla="*/ 239 w 542"/>
                <a:gd name="T17" fmla="*/ 480 h 480"/>
                <a:gd name="T18" fmla="*/ 542 w 542"/>
                <a:gd name="T19" fmla="*/ 380 h 480"/>
                <a:gd name="T20" fmla="*/ 239 w 542"/>
                <a:gd name="T21" fmla="*/ 380 h 480"/>
                <a:gd name="T22" fmla="*/ 211 w 542"/>
                <a:gd name="T23" fmla="*/ 376 h 480"/>
                <a:gd name="T24" fmla="*/ 185 w 542"/>
                <a:gd name="T25" fmla="*/ 368 h 480"/>
                <a:gd name="T26" fmla="*/ 161 w 542"/>
                <a:gd name="T27" fmla="*/ 356 h 480"/>
                <a:gd name="T28" fmla="*/ 141 w 542"/>
                <a:gd name="T29" fmla="*/ 338 h 480"/>
                <a:gd name="T30" fmla="*/ 123 w 542"/>
                <a:gd name="T31" fmla="*/ 318 h 480"/>
                <a:gd name="T32" fmla="*/ 111 w 542"/>
                <a:gd name="T33" fmla="*/ 294 h 480"/>
                <a:gd name="T34" fmla="*/ 103 w 542"/>
                <a:gd name="T35" fmla="*/ 268 h 480"/>
                <a:gd name="T36" fmla="*/ 99 w 542"/>
                <a:gd name="T37" fmla="*/ 240 h 480"/>
                <a:gd name="T38" fmla="*/ 99 w 542"/>
                <a:gd name="T39" fmla="*/ 226 h 480"/>
                <a:gd name="T40" fmla="*/ 105 w 542"/>
                <a:gd name="T41" fmla="*/ 198 h 480"/>
                <a:gd name="T42" fmla="*/ 117 w 542"/>
                <a:gd name="T43" fmla="*/ 174 h 480"/>
                <a:gd name="T44" fmla="*/ 131 w 542"/>
                <a:gd name="T45" fmla="*/ 152 h 480"/>
                <a:gd name="T46" fmla="*/ 151 w 542"/>
                <a:gd name="T47" fmla="*/ 132 h 480"/>
                <a:gd name="T48" fmla="*/ 173 w 542"/>
                <a:gd name="T49" fmla="*/ 118 h 480"/>
                <a:gd name="T50" fmla="*/ 197 w 542"/>
                <a:gd name="T51" fmla="*/ 106 h 480"/>
                <a:gd name="T52" fmla="*/ 225 w 542"/>
                <a:gd name="T53" fmla="*/ 102 h 480"/>
                <a:gd name="T54" fmla="*/ 542 w 542"/>
                <a:gd name="T55" fmla="*/ 100 h 480"/>
                <a:gd name="T56" fmla="*/ 239 w 542"/>
                <a:gd name="T57" fmla="*/ 0 h 480"/>
                <a:gd name="T58" fmla="*/ 215 w 542"/>
                <a:gd name="T59" fmla="*/ 0 h 480"/>
                <a:gd name="T60" fmla="*/ 167 w 542"/>
                <a:gd name="T61" fmla="*/ 10 h 480"/>
                <a:gd name="T62" fmla="*/ 125 w 542"/>
                <a:gd name="T63" fmla="*/ 28 h 480"/>
                <a:gd name="T64" fmla="*/ 85 w 542"/>
                <a:gd name="T65" fmla="*/ 54 h 480"/>
                <a:gd name="T66" fmla="*/ 54 w 542"/>
                <a:gd name="T67" fmla="*/ 86 h 480"/>
                <a:gd name="T68" fmla="*/ 28 w 542"/>
                <a:gd name="T69" fmla="*/ 126 h 480"/>
                <a:gd name="T70" fmla="*/ 10 w 542"/>
                <a:gd name="T71" fmla="*/ 168 h 480"/>
                <a:gd name="T72" fmla="*/ 0 w 542"/>
                <a:gd name="T73" fmla="*/ 216 h 480"/>
                <a:gd name="T74" fmla="*/ 0 w 542"/>
                <a:gd name="T7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2" h="480">
                  <a:moveTo>
                    <a:pt x="0" y="240"/>
                  </a:moveTo>
                  <a:lnTo>
                    <a:pt x="0" y="240"/>
                  </a:lnTo>
                  <a:lnTo>
                    <a:pt x="0" y="264"/>
                  </a:lnTo>
                  <a:lnTo>
                    <a:pt x="4" y="288"/>
                  </a:lnTo>
                  <a:lnTo>
                    <a:pt x="10" y="312"/>
                  </a:lnTo>
                  <a:lnTo>
                    <a:pt x="18" y="334"/>
                  </a:lnTo>
                  <a:lnTo>
                    <a:pt x="28" y="354"/>
                  </a:lnTo>
                  <a:lnTo>
                    <a:pt x="40" y="374"/>
                  </a:lnTo>
                  <a:lnTo>
                    <a:pt x="54" y="392"/>
                  </a:lnTo>
                  <a:lnTo>
                    <a:pt x="70" y="410"/>
                  </a:lnTo>
                  <a:lnTo>
                    <a:pt x="85" y="426"/>
                  </a:lnTo>
                  <a:lnTo>
                    <a:pt x="105" y="440"/>
                  </a:lnTo>
                  <a:lnTo>
                    <a:pt x="125" y="452"/>
                  </a:lnTo>
                  <a:lnTo>
                    <a:pt x="145" y="462"/>
                  </a:lnTo>
                  <a:lnTo>
                    <a:pt x="167" y="470"/>
                  </a:lnTo>
                  <a:lnTo>
                    <a:pt x="191" y="476"/>
                  </a:lnTo>
                  <a:lnTo>
                    <a:pt x="215" y="480"/>
                  </a:lnTo>
                  <a:lnTo>
                    <a:pt x="239" y="480"/>
                  </a:lnTo>
                  <a:lnTo>
                    <a:pt x="542" y="480"/>
                  </a:lnTo>
                  <a:lnTo>
                    <a:pt x="542" y="380"/>
                  </a:lnTo>
                  <a:lnTo>
                    <a:pt x="239" y="380"/>
                  </a:lnTo>
                  <a:lnTo>
                    <a:pt x="239" y="380"/>
                  </a:lnTo>
                  <a:lnTo>
                    <a:pt x="225" y="378"/>
                  </a:lnTo>
                  <a:lnTo>
                    <a:pt x="211" y="376"/>
                  </a:lnTo>
                  <a:lnTo>
                    <a:pt x="197" y="374"/>
                  </a:lnTo>
                  <a:lnTo>
                    <a:pt x="185" y="368"/>
                  </a:lnTo>
                  <a:lnTo>
                    <a:pt x="173" y="362"/>
                  </a:lnTo>
                  <a:lnTo>
                    <a:pt x="161" y="356"/>
                  </a:lnTo>
                  <a:lnTo>
                    <a:pt x="151" y="348"/>
                  </a:lnTo>
                  <a:lnTo>
                    <a:pt x="141" y="338"/>
                  </a:lnTo>
                  <a:lnTo>
                    <a:pt x="131" y="328"/>
                  </a:lnTo>
                  <a:lnTo>
                    <a:pt x="123" y="318"/>
                  </a:lnTo>
                  <a:lnTo>
                    <a:pt x="117" y="306"/>
                  </a:lnTo>
                  <a:lnTo>
                    <a:pt x="111" y="294"/>
                  </a:lnTo>
                  <a:lnTo>
                    <a:pt x="105" y="282"/>
                  </a:lnTo>
                  <a:lnTo>
                    <a:pt x="103" y="268"/>
                  </a:lnTo>
                  <a:lnTo>
                    <a:pt x="99" y="254"/>
                  </a:lnTo>
                  <a:lnTo>
                    <a:pt x="99" y="240"/>
                  </a:lnTo>
                  <a:lnTo>
                    <a:pt x="99" y="240"/>
                  </a:lnTo>
                  <a:lnTo>
                    <a:pt x="99" y="226"/>
                  </a:lnTo>
                  <a:lnTo>
                    <a:pt x="103" y="212"/>
                  </a:lnTo>
                  <a:lnTo>
                    <a:pt x="105" y="198"/>
                  </a:lnTo>
                  <a:lnTo>
                    <a:pt x="111" y="186"/>
                  </a:lnTo>
                  <a:lnTo>
                    <a:pt x="117" y="174"/>
                  </a:lnTo>
                  <a:lnTo>
                    <a:pt x="123" y="162"/>
                  </a:lnTo>
                  <a:lnTo>
                    <a:pt x="131" y="152"/>
                  </a:lnTo>
                  <a:lnTo>
                    <a:pt x="141" y="142"/>
                  </a:lnTo>
                  <a:lnTo>
                    <a:pt x="151" y="132"/>
                  </a:lnTo>
                  <a:lnTo>
                    <a:pt x="161" y="124"/>
                  </a:lnTo>
                  <a:lnTo>
                    <a:pt x="173" y="118"/>
                  </a:lnTo>
                  <a:lnTo>
                    <a:pt x="185" y="112"/>
                  </a:lnTo>
                  <a:lnTo>
                    <a:pt x="197" y="106"/>
                  </a:lnTo>
                  <a:lnTo>
                    <a:pt x="211" y="104"/>
                  </a:lnTo>
                  <a:lnTo>
                    <a:pt x="225" y="102"/>
                  </a:lnTo>
                  <a:lnTo>
                    <a:pt x="239" y="100"/>
                  </a:lnTo>
                  <a:lnTo>
                    <a:pt x="542" y="100"/>
                  </a:lnTo>
                  <a:lnTo>
                    <a:pt x="542" y="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15" y="0"/>
                  </a:lnTo>
                  <a:lnTo>
                    <a:pt x="191" y="4"/>
                  </a:lnTo>
                  <a:lnTo>
                    <a:pt x="167" y="10"/>
                  </a:lnTo>
                  <a:lnTo>
                    <a:pt x="145" y="18"/>
                  </a:lnTo>
                  <a:lnTo>
                    <a:pt x="125" y="28"/>
                  </a:lnTo>
                  <a:lnTo>
                    <a:pt x="105" y="40"/>
                  </a:lnTo>
                  <a:lnTo>
                    <a:pt x="85" y="54"/>
                  </a:lnTo>
                  <a:lnTo>
                    <a:pt x="70" y="70"/>
                  </a:lnTo>
                  <a:lnTo>
                    <a:pt x="54" y="86"/>
                  </a:lnTo>
                  <a:lnTo>
                    <a:pt x="40" y="106"/>
                  </a:lnTo>
                  <a:lnTo>
                    <a:pt x="28" y="126"/>
                  </a:lnTo>
                  <a:lnTo>
                    <a:pt x="18" y="146"/>
                  </a:lnTo>
                  <a:lnTo>
                    <a:pt x="10" y="168"/>
                  </a:lnTo>
                  <a:lnTo>
                    <a:pt x="4" y="192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5D13B86-5084-0D09-D471-AEA4E0D62B94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807FA90-1AE6-0493-B293-E781B547ADCA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BEFACE-9CF0-E8BA-E547-3CFE01A58D9F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bg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HD</a:t>
            </a:r>
          </a:p>
        </p:txBody>
      </p:sp>
      <p:sp>
        <p:nvSpPr>
          <p:cNvPr id="14" name="テキスト プレースホルダー 8">
            <a:extLst>
              <a:ext uri="{FF2B5EF4-FFF2-40B4-BE49-F238E27FC236}">
                <a16:creationId xmlns:a16="http://schemas.microsoft.com/office/drawing/2014/main" id="{7E06702E-8864-80A1-4250-008EE8C37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solidFill>
                  <a:schemeClr val="bg1"/>
                </a:solidFill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956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n-house (o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795AD22-0090-0A58-F452-C7485439E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86" r="60723" b="30515"/>
          <a:stretch/>
        </p:blipFill>
        <p:spPr>
          <a:xfrm>
            <a:off x="-4762" y="0"/>
            <a:ext cx="7180262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32D844-1696-3F95-3096-7654DC0BD818}"/>
              </a:ext>
            </a:extLst>
          </p:cNvPr>
          <p:cNvSpPr/>
          <p:nvPr userDrawn="1"/>
        </p:nvSpPr>
        <p:spPr>
          <a:xfrm>
            <a:off x="0" y="0"/>
            <a:ext cx="7130150" cy="6850063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A889FD2-9DFE-5B7C-495A-C3E0B7CA2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982" y="1989468"/>
            <a:ext cx="5524275" cy="1344558"/>
          </a:xfrm>
          <a:noFill/>
        </p:spPr>
        <p:txBody>
          <a:bodyPr wrap="square" rtlCol="0">
            <a:noAutofit/>
          </a:bodyPr>
          <a:lstStyle>
            <a:lvl1pPr>
              <a:defRPr lang="ja-JP" altLang="en-US" sz="3200" b="1" baseline="0" dirty="0">
                <a:solidFill>
                  <a:schemeClr val="bg1"/>
                </a:solidFill>
                <a:latin typeface="Avenir Next LT Pro Demi" panose="020B0704020202020204" pitchFamily="34" charset="0"/>
                <a:ea typeface="ヒラギノ角ゴ ProN W6" panose="020B0600000000000000" pitchFamily="34" charset="-128"/>
                <a:cs typeface="+mn-cs"/>
              </a:defRPr>
            </a:lvl1pPr>
          </a:lstStyle>
          <a:p>
            <a:pPr lvl="0" fontAlgn="base">
              <a:spcBef>
                <a:spcPts val="0"/>
              </a:spcBef>
              <a:spcAft>
                <a:spcPts val="500"/>
              </a:spcAft>
            </a:pPr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8CBB373-FA4F-3339-6740-275E16021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59464"/>
            <a:ext cx="5519057" cy="122129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ja-JP" altLang="en-US" sz="2000" baseline="0" dirty="0">
                <a:solidFill>
                  <a:schemeClr val="bg1"/>
                </a:solidFill>
                <a:latin typeface="Avenir Next LT Pro Demi" panose="020B0704020202020204" pitchFamily="34" charset="0"/>
                <a:ea typeface="ヒラギノ角ゴ ProN W6" panose="020B0600000000000000" pitchFamily="34" charset="-128"/>
              </a:defRPr>
            </a:lvl1pPr>
          </a:lstStyle>
          <a:p>
            <a:pPr marL="0" lvl="0" indent="0" fontAlgn="auto">
              <a:spcAft>
                <a:spcPts val="0"/>
              </a:spcAft>
              <a:buNone/>
            </a:pPr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FC5620D-44C1-87E6-CC47-74DB2712E693}"/>
              </a:ext>
            </a:extLst>
          </p:cNvPr>
          <p:cNvSpPr txBox="1"/>
          <p:nvPr userDrawn="1"/>
        </p:nvSpPr>
        <p:spPr>
          <a:xfrm>
            <a:off x="7522263" y="3712424"/>
            <a:ext cx="415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0000"/>
                    <a:lumOff val="10000"/>
                    <a:alpha val="51000"/>
                  </a:schemeClr>
                </a:solidFill>
                <a:effectLst/>
                <a:uLnTx/>
                <a:uFillTx/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rPr>
              <a:t>Innovation for a Sustainable World</a:t>
            </a: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0000"/>
                  <a:lumOff val="10000"/>
                  <a:alpha val="51000"/>
                </a:schemeClr>
              </a:solidFill>
              <a:effectLst/>
              <a:uLnTx/>
              <a:uFillTx/>
              <a:latin typeface="ヒラギノUD角ゴF StdN W3" panose="020B0300000000000000" pitchFamily="34" charset="-128"/>
              <a:ea typeface="ヒラギノUD角ゴF StdN W3" panose="020B0300000000000000" pitchFamily="34" charset="-128"/>
              <a:cs typeface="+mn-cs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2C5EA66-1939-8EF6-4C61-B8E40C464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532" y="2622015"/>
            <a:ext cx="4153800" cy="11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19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Logo (o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674BA29-2F04-B9F5-636C-A2EF83B51F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A84359B9-6AD3-2B5A-853D-63244C53E9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14" y="3044951"/>
            <a:ext cx="5775972" cy="7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515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D (o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人, 持つ, 手, 食品 が含まれている画像&#10;&#10;自動的に生成された説明">
            <a:extLst>
              <a:ext uri="{FF2B5EF4-FFF2-40B4-BE49-F238E27FC236}">
                <a16:creationId xmlns:a16="http://schemas.microsoft.com/office/drawing/2014/main" id="{03DDB0BD-8A96-91B2-9733-5470CA344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3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2BE612-DADC-C8C0-56DE-96700AD872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CAD9A3-D918-F007-46F9-7CA50A14FF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467674"/>
            <a:ext cx="11397253" cy="1698858"/>
          </a:xfrm>
          <a:prstGeom prst="rect">
            <a:avLst/>
          </a:prstGeom>
        </p:spPr>
      </p:pic>
      <p:sp>
        <p:nvSpPr>
          <p:cNvPr id="3" name="字幕 2">
            <a:extLst>
              <a:ext uri="{FF2B5EF4-FFF2-40B4-BE49-F238E27FC236}">
                <a16:creationId xmlns:a16="http://schemas.microsoft.com/office/drawing/2014/main" id="{A8CBB373-FA4F-3339-6740-275E16021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974" y="3100429"/>
            <a:ext cx="7200000" cy="43334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ja-JP" altLang="en-US" sz="2400" baseline="0" dirty="0">
                <a:solidFill>
                  <a:schemeClr val="bg2">
                    <a:lumMod val="25000"/>
                  </a:schemeClr>
                </a:solidFill>
                <a:latin typeface="Avenir Next LT Pro Demi" panose="020B0704020202020204" pitchFamily="34" charset="0"/>
                <a:ea typeface="ヒラギノ角ゴ ProN W6" panose="020B0600000000000000" pitchFamily="34" charset="-128"/>
              </a:defRPr>
            </a:lvl1pPr>
          </a:lstStyle>
          <a:p>
            <a:pPr marL="0" lvl="0" indent="0" fontAlgn="auto">
              <a:spcAft>
                <a:spcPts val="0"/>
              </a:spcAft>
              <a:buNone/>
            </a:pPr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A889FD2-9DFE-5B7C-495A-C3E0B7CA2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974" y="1928542"/>
            <a:ext cx="7200000" cy="1055957"/>
          </a:xfrm>
          <a:noFill/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ja-JP" altLang="en-US" sz="3200" b="1" baseline="0" dirty="0">
                <a:solidFill>
                  <a:schemeClr val="bg2">
                    <a:lumMod val="25000"/>
                  </a:schemeClr>
                </a:solidFill>
                <a:latin typeface="Avenir Next LT Pro Demi" panose="020B0704020202020204" pitchFamily="34" charset="0"/>
                <a:ea typeface="ヒラギノ角ゴ ProN W6" panose="020B0600000000000000" pitchFamily="34" charset="-128"/>
                <a:cs typeface="+mn-cs"/>
              </a:defRPr>
            </a:lvl1pPr>
          </a:lstStyle>
          <a:p>
            <a:pPr lvl="0" fontAlgn="base">
              <a:spcBef>
                <a:spcPts val="0"/>
              </a:spcBef>
              <a:spcAft>
                <a:spcPts val="500"/>
              </a:spcAft>
            </a:pPr>
            <a:r>
              <a:rPr kumimoji="1" lang="ja-JP" altLang="en-US"/>
              <a:t>マスター タイトルの書式設定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B520784-C7A2-3E7A-C065-9AB7026FB7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9" y="327060"/>
            <a:ext cx="3080291" cy="87762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7E8A76-247C-6E54-0D4E-75DD36868202}"/>
              </a:ext>
            </a:extLst>
          </p:cNvPr>
          <p:cNvSpPr txBox="1"/>
          <p:nvPr userDrawn="1"/>
        </p:nvSpPr>
        <p:spPr>
          <a:xfrm>
            <a:off x="7386068" y="3264476"/>
            <a:ext cx="43730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0" i="0" u="none" strike="noStrike" kern="1200" cap="none" spc="20" normalizeH="0" noProof="0">
                <a:ln>
                  <a:noFill/>
                </a:ln>
                <a:solidFill>
                  <a:srgbClr val="666666"/>
                </a:solidFill>
                <a:effectLst>
                  <a:glow rad="114300">
                    <a:schemeClr val="bg1"/>
                  </a:glow>
                </a:effectLst>
                <a:uLnTx/>
                <a:uFillTx/>
                <a:latin typeface="Avenir Next LT Pro" panose="020B0504020202020204" pitchFamily="34" charset="0"/>
                <a:ea typeface="ヒラギノUD角ゴF StdN W3" panose="020B0300000000000000" pitchFamily="34" charset="-128"/>
              </a:rPr>
              <a:t>Innovation for a Sustainable World</a:t>
            </a:r>
            <a:endParaRPr kumimoji="1" lang="ja-JP" altLang="en-US" b="0" i="0" u="none" strike="noStrike" kern="1200" cap="none" spc="20" normalizeH="0" noProof="0">
              <a:ln>
                <a:noFill/>
              </a:ln>
              <a:solidFill>
                <a:srgbClr val="666666"/>
              </a:solidFill>
              <a:effectLst>
                <a:glow rad="114300">
                  <a:schemeClr val="bg1"/>
                </a:glow>
              </a:effectLst>
              <a:uLnTx/>
              <a:uFillTx/>
              <a:latin typeface="Avenir Next LT Pro" panose="020B0504020202020204" pitchFamily="34" charset="0"/>
              <a:ea typeface="ヒラギノUD角ゴF Std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7843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A8CBB373-FA4F-3339-6740-275E16021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050" y="4001192"/>
            <a:ext cx="7200000" cy="43334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ja-JP" altLang="en-US" sz="2000" baseline="0" dirty="0">
                <a:solidFill>
                  <a:srgbClr val="005BAC"/>
                </a:solidFill>
                <a:latin typeface="Avenir Next LT Pro Demi" panose="020B0704020202020204" pitchFamily="34" charset="0"/>
                <a:ea typeface="ヒラギノ角ゴ ProN W6" panose="020B0600000000000000" pitchFamily="34" charset="-128"/>
              </a:defRPr>
            </a:lvl1pPr>
          </a:lstStyle>
          <a:p>
            <a:pPr marL="228600" lvl="0" indent="-228600" fontAlgn="auto">
              <a:spcAft>
                <a:spcPts val="0"/>
              </a:spcAft>
            </a:pPr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A889FD2-9DFE-5B7C-495A-C3E0B7CA2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050" y="2624933"/>
            <a:ext cx="7200000" cy="698332"/>
          </a:xfrm>
          <a:noFill/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ja-JP" altLang="en-US" sz="3200" b="1" baseline="0" dirty="0">
                <a:solidFill>
                  <a:srgbClr val="005BAC"/>
                </a:solidFill>
                <a:latin typeface="Avenir Next LT Pro Demi" panose="020B0704020202020204" pitchFamily="34" charset="0"/>
                <a:ea typeface="ヒラギノ角ゴ ProN W6" panose="020B0600000000000000" pitchFamily="34" charset="-128"/>
                <a:cs typeface="+mn-cs"/>
              </a:defRPr>
            </a:lvl1pPr>
          </a:lstStyle>
          <a:p>
            <a:pPr lvl="0" fontAlgn="base">
              <a:spcBef>
                <a:spcPts val="0"/>
              </a:spcBef>
              <a:spcAft>
                <a:spcPts val="500"/>
              </a:spcAft>
            </a:pPr>
            <a:r>
              <a:rPr kumimoji="1" lang="ja-JP" altLang="en-US"/>
              <a:t>マスター タイトルの書式設定</a:t>
            </a:r>
          </a:p>
        </p:txBody>
      </p:sp>
      <p:pic>
        <p:nvPicPr>
          <p:cNvPr id="5" name="図 4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61DCABE5-2C15-DD6D-F243-3B3DACDE4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 r="18297"/>
          <a:stretch/>
        </p:blipFill>
        <p:spPr>
          <a:xfrm>
            <a:off x="8009102" y="0"/>
            <a:ext cx="4182898" cy="40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92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6B95933-35F5-A28E-B6E2-75CCC603699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81400" y="2120900"/>
            <a:ext cx="7773988" cy="3390900"/>
          </a:xfrm>
        </p:spPr>
        <p:txBody>
          <a:bodyPr anchor="t" anchorCtr="0">
            <a:noAutofit/>
          </a:bodyPr>
          <a:lstStyle>
            <a:lvl1pPr>
              <a:defRPr baseline="0">
                <a:latin typeface="Avenir Next LT Pro" panose="020B0504020202020204" pitchFamily="34" charset="0"/>
              </a:defRPr>
            </a:lvl1pPr>
          </a:lstStyle>
          <a:p>
            <a:pPr marL="0" indent="0" defTabSz="540000">
              <a:lnSpc>
                <a:spcPct val="100000"/>
              </a:lnSpc>
              <a:spcAft>
                <a:spcPts val="600"/>
              </a:spcAft>
              <a:buNone/>
            </a:pPr>
            <a:endParaRPr kumimoji="1" lang="ja-JP" altLang="en-US" sz="1600">
              <a:latin typeface="ヒラギノ角ゴ ProN W6" panose="020B0600000000000000" pitchFamily="34" charset="-128"/>
              <a:ea typeface="ヒラギノ角ゴ ProN W6" panose="020B06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A8F843-AD96-16CF-ACA7-DBA6C2CD9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457200"/>
            <a:ext cx="2340734" cy="16002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-US" altLang="ja-JP"/>
              <a:t>Agenda</a:t>
            </a:r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D952264-9FC1-B57C-CADA-61AA70C4AE37}"/>
              </a:ext>
            </a:extLst>
          </p:cNvPr>
          <p:cNvCxnSpPr>
            <a:cxnSpLocks/>
          </p:cNvCxnSpPr>
          <p:nvPr userDrawn="1"/>
        </p:nvCxnSpPr>
        <p:spPr>
          <a:xfrm>
            <a:off x="919328" y="21209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50725AD-6EC3-411F-B9C3-5BEC4304D446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4F5862-6DDA-6FD4-EF83-AB8E3270D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30C507E-D034-7B02-1814-D8FF2882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651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/ summary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D5B7432-C3D4-987A-BA9A-117142CEE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3" name="テキスト プレースホルダー 13">
            <a:extLst>
              <a:ext uri="{FF2B5EF4-FFF2-40B4-BE49-F238E27FC236}">
                <a16:creationId xmlns:a16="http://schemas.microsoft.com/office/drawing/2014/main" id="{7ACCFD4E-9DDD-DD9A-B245-8403C3DCD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3804227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0757CC79-B649-41FC-49D8-45980384A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63" y="5505450"/>
            <a:ext cx="11166475" cy="812800"/>
          </a:xfr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 anchorCtr="0"/>
          <a:lstStyle>
            <a:lvl1pPr>
              <a:defRPr lang="ja-JP" altLang="en-US" sz="1600" dirty="0" smtClean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ja-JP" alt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ja-JP" alt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212725" lvl="0" indent="-212725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2307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C23DB78E-48DB-3A22-6B8D-18F24FA693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13">
            <a:extLst>
              <a:ext uri="{FF2B5EF4-FFF2-40B4-BE49-F238E27FC236}">
                <a16:creationId xmlns:a16="http://schemas.microsoft.com/office/drawing/2014/main" id="{CC007730-88B3-1034-BF87-6A68D8C50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058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x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3" name="テキスト プレースホルダー 14">
            <a:extLst>
              <a:ext uri="{FF2B5EF4-FFF2-40B4-BE49-F238E27FC236}">
                <a16:creationId xmlns:a16="http://schemas.microsoft.com/office/drawing/2014/main" id="{C23DB78E-48DB-3A22-6B8D-18F24FA693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13">
            <a:extLst>
              <a:ext uri="{FF2B5EF4-FFF2-40B4-BE49-F238E27FC236}">
                <a16:creationId xmlns:a16="http://schemas.microsoft.com/office/drawing/2014/main" id="{CC007730-88B3-1034-BF87-6A68D8C50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テキスト プレースホルダー 13">
            <a:extLst>
              <a:ext uri="{FF2B5EF4-FFF2-40B4-BE49-F238E27FC236}">
                <a16:creationId xmlns:a16="http://schemas.microsoft.com/office/drawing/2014/main" id="{A3B0C9C1-8DAC-0F78-FD5F-078C23ED77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6062" y="1542473"/>
            <a:ext cx="5400000" cy="438644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3220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w/ summary_HD－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D5B7432-C3D4-987A-BA9A-117142CEE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948" y="929081"/>
            <a:ext cx="11158114" cy="400110"/>
          </a:xfrm>
        </p:spPr>
        <p:txBody>
          <a:bodyPr wrap="square">
            <a:spAutoFit/>
          </a:bodyPr>
          <a:lstStyle>
            <a:lvl1pPr>
              <a:defRPr lang="ja-JP" altLang="en-US" sz="2000" b="0" i="0" u="none" strike="noStrike" kern="0" cap="none" spc="0" normalizeH="0" baseline="0" smtClean="0">
                <a:ln>
                  <a:noFill/>
                </a:ln>
                <a:solidFill>
                  <a:srgbClr val="045CAF"/>
                </a:solidFill>
                <a:effectLst/>
                <a:uLnTx/>
                <a:uFillTx/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ＭＳ Ｐゴシック" pitchFamily="50" charset="-128"/>
                <a:cs typeface="Arial" panose="020B0604020202020204" pitchFamily="34" charset="0"/>
              </a:defRPr>
            </a:lvl2pPr>
            <a:lvl3pPr>
              <a:defRPr lang="ja-JP" altLang="en-US" smtClean="0">
                <a:solidFill>
                  <a:schemeClr val="tx1"/>
                </a:solidFill>
              </a:defRPr>
            </a:lvl3pPr>
            <a:lvl4pPr>
              <a:defRPr lang="ja-JP" altLang="en-US" smtClean="0">
                <a:solidFill>
                  <a:schemeClr val="tx1"/>
                </a:solidFill>
              </a:defRPr>
            </a:lvl4pPr>
            <a:lvl5pPr>
              <a:defRPr lang="ja-JP" altLang="en-US">
                <a:solidFill>
                  <a:schemeClr val="tx1"/>
                </a:solidFill>
              </a:defRPr>
            </a:lvl5pPr>
          </a:lstStyle>
          <a:p>
            <a:pPr marL="0" marR="0" lv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15000"/>
              <a:buNone/>
              <a:tabLst>
                <a:tab pos="901700" algn="l"/>
                <a:tab pos="3140075" algn="l"/>
              </a:tabLst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C9B19E-1000-26C0-EEF7-BB4E6E9E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32" y="242463"/>
            <a:ext cx="10515600" cy="570337"/>
          </a:xfrm>
        </p:spPr>
        <p:txBody>
          <a:bodyPr>
            <a:normAutofit/>
          </a:bodyPr>
          <a:lstStyle>
            <a:lvl1pPr>
              <a:defRPr sz="2400" baseline="0">
                <a:latin typeface="Avenir Next LT Pro Demi" panose="020B07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64E5FA-A436-6537-5A8E-0FD2BA34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810" y="6570482"/>
            <a:ext cx="4114800" cy="272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ja-JP" altLang="en-US" sz="800" dirty="0">
                <a:solidFill>
                  <a:schemeClr val="bg2">
                    <a:lumMod val="50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24645A-00E8-47DE-5C55-33BBBA94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2" y="6570482"/>
            <a:ext cx="515937" cy="272818"/>
          </a:xfrm>
        </p:spPr>
        <p:txBody>
          <a:bodyPr/>
          <a:lstStyle>
            <a:lvl1pPr algn="ctr">
              <a:defRPr/>
            </a:lvl1pPr>
          </a:lstStyle>
          <a:p>
            <a:fld id="{9EE375CF-DE78-44C2-B104-2824F80826E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B3DCF46-1FA9-7345-071B-0DC7B96DA182}"/>
              </a:ext>
            </a:extLst>
          </p:cNvPr>
          <p:cNvCxnSpPr>
            <a:cxnSpLocks/>
          </p:cNvCxnSpPr>
          <p:nvPr userDrawn="1"/>
        </p:nvCxnSpPr>
        <p:spPr>
          <a:xfrm>
            <a:off x="600075" y="812800"/>
            <a:ext cx="720000" cy="0"/>
          </a:xfrm>
          <a:prstGeom prst="line">
            <a:avLst/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1B31266-0A25-206E-26AE-99FD120C8952}"/>
              </a:ext>
            </a:extLst>
          </p:cNvPr>
          <p:cNvCxnSpPr>
            <a:cxnSpLocks/>
          </p:cNvCxnSpPr>
          <p:nvPr userDrawn="1"/>
        </p:nvCxnSpPr>
        <p:spPr>
          <a:xfrm>
            <a:off x="11676063" y="6564754"/>
            <a:ext cx="0" cy="2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E4D842B7-0E82-B198-BF26-4B7A45DABE7F}"/>
              </a:ext>
            </a:extLst>
          </p:cNvPr>
          <p:cNvSpPr txBox="1">
            <a:spLocks/>
          </p:cNvSpPr>
          <p:nvPr userDrawn="1"/>
        </p:nvSpPr>
        <p:spPr>
          <a:xfrm>
            <a:off x="4038600" y="6505212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3" name="テキスト プレースホルダー 13">
            <a:extLst>
              <a:ext uri="{FF2B5EF4-FFF2-40B4-BE49-F238E27FC236}">
                <a16:creationId xmlns:a16="http://schemas.microsoft.com/office/drawing/2014/main" id="{7ACCFD4E-9DDD-DD9A-B245-8403C3DCD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531" y="1542473"/>
            <a:ext cx="11158111" cy="3804227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2pPr>
            <a:lvl3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2">
                    <a:lumMod val="25000"/>
                  </a:schemeClr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defRPr>
            </a:lvl4pPr>
            <a:lvl5pPr marL="268288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0757CC79-B649-41FC-49D8-45980384A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63" y="5505450"/>
            <a:ext cx="11166475" cy="812800"/>
          </a:xfr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 anchorCtr="0"/>
          <a:lstStyle>
            <a:lvl1pPr>
              <a:defRPr lang="ja-JP" altLang="en-US" sz="1600" dirty="0" smtClean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  <a:ea typeface="ヒラギノ角ゴ ProN W3" panose="020B0300000000000000" pitchFamily="34" charset="-128"/>
              </a:defRPr>
            </a:lvl1pPr>
            <a:lvl2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ja-JP" altLang="en-US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ja-JP" alt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ja-JP" alt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212725" lvl="0" indent="-212725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kumimoji="1" lang="ja-JP" altLang="en-US"/>
              <a:t>マスター テキストの書式設定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4B762D0-AD99-31EA-EF87-6481D02D6395}"/>
              </a:ext>
            </a:extLst>
          </p:cNvPr>
          <p:cNvCxnSpPr>
            <a:cxnSpLocks/>
          </p:cNvCxnSpPr>
          <p:nvPr userDrawn="1"/>
        </p:nvCxnSpPr>
        <p:spPr>
          <a:xfrm>
            <a:off x="11376978" y="0"/>
            <a:ext cx="0" cy="5897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0A752F-91E5-95C2-3443-9DE58B4D4294}"/>
              </a:ext>
            </a:extLst>
          </p:cNvPr>
          <p:cNvSpPr txBox="1"/>
          <p:nvPr userDrawn="1"/>
        </p:nvSpPr>
        <p:spPr>
          <a:xfrm>
            <a:off x="11485729" y="290797"/>
            <a:ext cx="57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chemeClr val="accent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HD</a:t>
            </a:r>
          </a:p>
        </p:txBody>
      </p:sp>
      <p:sp>
        <p:nvSpPr>
          <p:cNvPr id="10" name="テキスト プレースホルダー 8">
            <a:extLst>
              <a:ext uri="{FF2B5EF4-FFF2-40B4-BE49-F238E27FC236}">
                <a16:creationId xmlns:a16="http://schemas.microsoft.com/office/drawing/2014/main" id="{5CE34CC2-A1E5-8611-648E-F79BFC7B5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6540" y="338027"/>
            <a:ext cx="3405488" cy="258532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ja-JP" altLang="en-US" sz="1200">
                <a:ea typeface="ヒラギノ角ゴ ProN W6" panose="020B0600000000000000" pitchFamily="34" charset="-128"/>
              </a:defRPr>
            </a:lvl1pPr>
          </a:lstStyle>
          <a:p>
            <a:pPr marL="0" lvl="0" indent="0" algn="r"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97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6C721AC-93B3-1E1A-CEC1-0247A61F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2FBA9A-56CC-65F3-27B7-8F5191119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5C8973-CFE9-F622-3DE7-1514CD4EC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E375CF-DE78-44C2-B104-2824F80826E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SCREEN">
            <a:extLst>
              <a:ext uri="{FF2B5EF4-FFF2-40B4-BE49-F238E27FC236}">
                <a16:creationId xmlns:a16="http://schemas.microsoft.com/office/drawing/2014/main" id="{7A642EDB-76EA-2857-3C3F-63541D55EDA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6" t="41581" r="24615" b="41752"/>
          <a:stretch/>
        </p:blipFill>
        <p:spPr bwMode="auto">
          <a:xfrm>
            <a:off x="191919" y="6477000"/>
            <a:ext cx="1292562" cy="32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フッター プレースホルダー 2">
            <a:extLst>
              <a:ext uri="{FF2B5EF4-FFF2-40B4-BE49-F238E27FC236}">
                <a16:creationId xmlns:a16="http://schemas.microsoft.com/office/drawing/2014/main" id="{DBFB9E97-D8BC-10E2-51C0-2454B2839545}"/>
              </a:ext>
            </a:extLst>
          </p:cNvPr>
          <p:cNvSpPr txBox="1">
            <a:spLocks/>
          </p:cNvSpPr>
          <p:nvPr userDrawn="1"/>
        </p:nvSpPr>
        <p:spPr>
          <a:xfrm>
            <a:off x="1620625" y="6539536"/>
            <a:ext cx="41148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lang="en-US" altLang="ja-JP" sz="800" kern="1200" smtClean="0">
                <a:solidFill>
                  <a:srgbClr val="666666"/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l"/>
            <a:r>
              <a:rPr lang="en-US" dirty="0"/>
              <a:t>SCREEN </a:t>
            </a:r>
            <a:r>
              <a:rPr lang="en-US" altLang="ja-JP" dirty="0"/>
              <a:t>Holdings</a:t>
            </a:r>
            <a:r>
              <a:rPr lang="en-US" dirty="0"/>
              <a:t> Co., Ltd. </a:t>
            </a:r>
          </a:p>
        </p:txBody>
      </p:sp>
    </p:spTree>
    <p:extLst>
      <p:ext uri="{BB962C8B-B14F-4D97-AF65-F5344CB8AC3E}">
        <p14:creationId xmlns:p14="http://schemas.microsoft.com/office/powerpoint/2010/main" val="141557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1" r:id="rId2"/>
    <p:sldLayoutId id="2147483678" r:id="rId3"/>
    <p:sldLayoutId id="2147483669" r:id="rId4"/>
    <p:sldLayoutId id="2147483659" r:id="rId5"/>
    <p:sldLayoutId id="2147483654" r:id="rId6"/>
    <p:sldLayoutId id="2147483702" r:id="rId7"/>
    <p:sldLayoutId id="2147483703" r:id="rId8"/>
    <p:sldLayoutId id="2147483701" r:id="rId9"/>
    <p:sldLayoutId id="2147483660" r:id="rId10"/>
    <p:sldLayoutId id="2147483699" r:id="rId11"/>
    <p:sldLayoutId id="2147483700" r:id="rId12"/>
    <p:sldLayoutId id="2147483698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693" r:id="rId22"/>
    <p:sldLayoutId id="2147483705" r:id="rId23"/>
    <p:sldLayoutId id="2147483672" r:id="rId24"/>
    <p:sldLayoutId id="2147483697" r:id="rId25"/>
    <p:sldLayoutId id="2147483694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2">
              <a:lumMod val="25000"/>
            </a:schemeClr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 baseline="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ヒラギノ角ゴ ProN W3" panose="020B03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 baseline="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ヒラギノ角ゴ ProN W3" panose="020B03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ヒラギノ角ゴ ProN W3" panose="020B03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ヒラギノ角ゴ ProN W3" panose="020B03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ヒラギノ角ゴ ProN W3" panose="020B03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tif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 1">
            <a:extLst>
              <a:ext uri="{FF2B5EF4-FFF2-40B4-BE49-F238E27FC236}">
                <a16:creationId xmlns:a16="http://schemas.microsoft.com/office/drawing/2014/main" id="{FDBF2567-1954-BD4D-C425-D18997E00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0"/>
              </a:spcBef>
              <a:spcAft>
                <a:spcPts val="500"/>
              </a:spcAft>
            </a:pPr>
            <a:r>
              <a:rPr kumimoji="1" lang="ja-JP" altLang="en-US" dirty="0"/>
              <a:t>偏心データ説明</a:t>
            </a:r>
            <a:endParaRPr lang="ja-JP" altLang="en-US" b="0" dirty="0">
              <a:latin typeface="Avenir Next LT Pro Demi" panose="020B0704020202020204" pitchFamily="34" charset="0"/>
            </a:endParaRPr>
          </a:p>
        </p:txBody>
      </p:sp>
      <p:sp>
        <p:nvSpPr>
          <p:cNvPr id="32" name="字幕 2">
            <a:extLst>
              <a:ext uri="{FF2B5EF4-FFF2-40B4-BE49-F238E27FC236}">
                <a16:creationId xmlns:a16="http://schemas.microsoft.com/office/drawing/2014/main" id="{621B9368-45B8-AC45-EA5A-93D1B331E46F}"/>
              </a:ext>
            </a:extLst>
          </p:cNvPr>
          <p:cNvSpPr txBox="1">
            <a:spLocks/>
          </p:cNvSpPr>
          <p:nvPr/>
        </p:nvSpPr>
        <p:spPr>
          <a:xfrm>
            <a:off x="765974" y="3839061"/>
            <a:ext cx="7200000" cy="48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ja-JP"/>
            </a:defPPr>
            <a:lvl1pPr mar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</a:defRPr>
            </a:lvl1pPr>
            <a:lvl2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ヒラギノ角ゴ ProN W3" panose="020B0300000000000000" pitchFamily="34" charset="-128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</a:defRPr>
            </a:lvl2pPr>
            <a:lvl3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</a:defRPr>
            </a:lvl3pPr>
            <a:lvl4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ヒラギノ角ゴ ProN W3" panose="020B0300000000000000" pitchFamily="34" charset="-128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</a:defRPr>
            </a:lvl4pPr>
            <a:lvl5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9pPr>
          </a:lstStyle>
          <a:p>
            <a:r>
              <a:rPr lang="ja-JP" altLang="en-US" sz="1600" dirty="0">
                <a:solidFill>
                  <a:srgbClr val="333333"/>
                </a:solidFill>
                <a:latin typeface="+mn-lt"/>
                <a:ea typeface="ヒラギノ角ゴ ProN W3" panose="020B0300000000000000" pitchFamily="34" charset="-128"/>
              </a:rPr>
              <a:t>株式会社</a:t>
            </a:r>
            <a:r>
              <a:rPr lang="en-US" altLang="ja-JP" sz="1600" dirty="0">
                <a:solidFill>
                  <a:srgbClr val="333333"/>
                </a:solidFill>
                <a:latin typeface="+mn-lt"/>
                <a:ea typeface="ヒラギノ角ゴ ProN W3" panose="020B0300000000000000" pitchFamily="34" charset="-128"/>
              </a:rPr>
              <a:t>SCREEN</a:t>
            </a:r>
            <a:r>
              <a:rPr lang="ja-JP" altLang="en-US" sz="1600" dirty="0">
                <a:solidFill>
                  <a:srgbClr val="333333"/>
                </a:solidFill>
                <a:latin typeface="+mn-lt"/>
                <a:ea typeface="ヒラギノ角ゴ ProN W3" panose="020B0300000000000000" pitchFamily="34" charset="-128"/>
              </a:rPr>
              <a:t>ホールディングス　綿谷</a:t>
            </a:r>
          </a:p>
        </p:txBody>
      </p:sp>
      <p:sp>
        <p:nvSpPr>
          <p:cNvPr id="36" name="字幕 2">
            <a:extLst>
              <a:ext uri="{FF2B5EF4-FFF2-40B4-BE49-F238E27FC236}">
                <a16:creationId xmlns:a16="http://schemas.microsoft.com/office/drawing/2014/main" id="{F7972C96-7F2F-63CC-D0C0-CCD9765A075A}"/>
              </a:ext>
            </a:extLst>
          </p:cNvPr>
          <p:cNvSpPr txBox="1">
            <a:spLocks/>
          </p:cNvSpPr>
          <p:nvPr/>
        </p:nvSpPr>
        <p:spPr>
          <a:xfrm>
            <a:off x="10447338" y="6194315"/>
            <a:ext cx="1681480" cy="41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Wingdings" panose="05000000000000000000" pitchFamily="2" charset="2"/>
              <a:buNone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ヒラギノ角ゴ ProN W3" panose="020B0300000000000000" pitchFamily="34" charset="-128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None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ヒラギノ角ゴ ProN W3" panose="020B0300000000000000" pitchFamily="34" charset="-128"/>
              <a:buNone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None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ヒラギノUD角ゴF StdN W3" panose="020B0300000000000000" pitchFamily="34" charset="-128"/>
                <a:ea typeface="ヒラギノUD角ゴF StdN W3" panose="020B03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ja-JP" sz="1400" dirty="0">
                <a:solidFill>
                  <a:srgbClr val="333333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2024</a:t>
            </a:r>
            <a:r>
              <a:rPr lang="ja-JP" altLang="en-US" sz="1400" dirty="0">
                <a:solidFill>
                  <a:srgbClr val="333333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年</a:t>
            </a:r>
            <a:r>
              <a:rPr lang="en-US" altLang="ja-JP" sz="1400" dirty="0">
                <a:solidFill>
                  <a:srgbClr val="333333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11</a:t>
            </a:r>
            <a:r>
              <a:rPr lang="ja-JP" altLang="en-US" sz="1400" dirty="0">
                <a:solidFill>
                  <a:srgbClr val="333333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月</a:t>
            </a:r>
            <a:r>
              <a:rPr lang="en-US" altLang="ja-JP" sz="1400" dirty="0">
                <a:solidFill>
                  <a:srgbClr val="333333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20</a:t>
            </a:r>
            <a:r>
              <a:rPr lang="ja-JP" altLang="en-US" sz="1400" dirty="0">
                <a:solidFill>
                  <a:srgbClr val="333333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16864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9A9C7A6-C3E5-9DB4-2090-9F581300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Cut.da</a:t>
            </a:r>
            <a:r>
              <a:rPr lang="ja-JP" altLang="en-US" dirty="0"/>
              <a:t>　偏心情報</a:t>
            </a:r>
            <a:endParaRPr lang="ja-JP" altLang="en-US" b="1" dirty="0"/>
          </a:p>
        </p:txBody>
      </p:sp>
      <p:sp>
        <p:nvSpPr>
          <p:cNvPr id="2" name="フッター プレースホルダー 3">
            <a:extLst>
              <a:ext uri="{FF2B5EF4-FFF2-40B4-BE49-F238E27FC236}">
                <a16:creationId xmlns:a16="http://schemas.microsoft.com/office/drawing/2014/main" id="{3A8953B1-E252-6FBE-F6D5-C93E5041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2">
            <a:extLst>
              <a:ext uri="{FF2B5EF4-FFF2-40B4-BE49-F238E27FC236}">
                <a16:creationId xmlns:a16="http://schemas.microsoft.com/office/drawing/2014/main" id="{97405CCE-B0D9-DCF4-B5E9-721142DF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2A4F-4BCE-4348-B883-04EF4230CCC0}" type="slidenum">
              <a:rPr lang="en-US" altLang="ja-JP" smtClean="0"/>
              <a:pPr/>
              <a:t>2</a:t>
            </a:fld>
            <a:endParaRPr lang="en-US" altLang="ja-JP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0DC6CD2-0F24-93CC-9C3D-84AC2C550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" t="3371" b="60580"/>
          <a:stretch/>
        </p:blipFill>
        <p:spPr>
          <a:xfrm>
            <a:off x="519517" y="1415537"/>
            <a:ext cx="3073356" cy="187668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44C0BDF-D2D6-C6C3-B05E-93F948210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" b="49438"/>
          <a:stretch/>
        </p:blipFill>
        <p:spPr>
          <a:xfrm>
            <a:off x="519516" y="3450797"/>
            <a:ext cx="2966265" cy="181819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6A9D2A2-D602-FDF1-DD94-727A29F528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8" t="53050" r="10527" b="12072"/>
          <a:stretch/>
        </p:blipFill>
        <p:spPr>
          <a:xfrm>
            <a:off x="519516" y="5416560"/>
            <a:ext cx="2966265" cy="913877"/>
          </a:xfrm>
          <a:prstGeom prst="rect">
            <a:avLst/>
          </a:prstGeom>
        </p:spPr>
      </p:pic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B414426C-6CB2-1325-C468-EFF45531B7A9}"/>
              </a:ext>
            </a:extLst>
          </p:cNvPr>
          <p:cNvGrpSpPr/>
          <p:nvPr/>
        </p:nvGrpSpPr>
        <p:grpSpPr>
          <a:xfrm>
            <a:off x="576943" y="3258903"/>
            <a:ext cx="2604039" cy="233084"/>
            <a:chOff x="509864" y="3195916"/>
            <a:chExt cx="3702205" cy="307226"/>
          </a:xfrm>
        </p:grpSpPr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F0065573-74D4-E3A4-35E3-041A1B523F82}"/>
                </a:ext>
              </a:extLst>
            </p:cNvPr>
            <p:cNvSpPr/>
            <p:nvPr/>
          </p:nvSpPr>
          <p:spPr>
            <a:xfrm>
              <a:off x="509864" y="3195916"/>
              <a:ext cx="3702205" cy="230665"/>
            </a:xfrm>
            <a:custGeom>
              <a:avLst/>
              <a:gdLst>
                <a:gd name="connsiteX0" fmla="*/ 0 w 3702205"/>
                <a:gd name="connsiteY0" fmla="*/ 347260 h 750332"/>
                <a:gd name="connsiteX1" fmla="*/ 1174595 w 3702205"/>
                <a:gd name="connsiteY1" fmla="*/ 12723 h 750332"/>
                <a:gd name="connsiteX2" fmla="*/ 2594517 w 3702205"/>
                <a:gd name="connsiteY2" fmla="*/ 741270 h 750332"/>
                <a:gd name="connsiteX3" fmla="*/ 3702205 w 3702205"/>
                <a:gd name="connsiteY3" fmla="*/ 354694 h 75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205" h="750332">
                  <a:moveTo>
                    <a:pt x="0" y="347260"/>
                  </a:moveTo>
                  <a:cubicBezTo>
                    <a:pt x="371088" y="147157"/>
                    <a:pt x="742176" y="-52945"/>
                    <a:pt x="1174595" y="12723"/>
                  </a:cubicBezTo>
                  <a:cubicBezTo>
                    <a:pt x="1607014" y="78391"/>
                    <a:pt x="2173249" y="684275"/>
                    <a:pt x="2594517" y="741270"/>
                  </a:cubicBezTo>
                  <a:cubicBezTo>
                    <a:pt x="3015785" y="798265"/>
                    <a:pt x="3358995" y="576479"/>
                    <a:pt x="3702205" y="354694"/>
                  </a:cubicBezTo>
                </a:path>
              </a:pathLst>
            </a:custGeom>
            <a:noFill/>
            <a:ln w="38100">
              <a:solidFill>
                <a:srgbClr val="00468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4DABD6B5-4257-96A5-151D-18DC082A2A38}"/>
                </a:ext>
              </a:extLst>
            </p:cNvPr>
            <p:cNvSpPr/>
            <p:nvPr/>
          </p:nvSpPr>
          <p:spPr>
            <a:xfrm>
              <a:off x="509864" y="3272477"/>
              <a:ext cx="3702205" cy="230665"/>
            </a:xfrm>
            <a:custGeom>
              <a:avLst/>
              <a:gdLst>
                <a:gd name="connsiteX0" fmla="*/ 0 w 3702205"/>
                <a:gd name="connsiteY0" fmla="*/ 347260 h 750332"/>
                <a:gd name="connsiteX1" fmla="*/ 1174595 w 3702205"/>
                <a:gd name="connsiteY1" fmla="*/ 12723 h 750332"/>
                <a:gd name="connsiteX2" fmla="*/ 2594517 w 3702205"/>
                <a:gd name="connsiteY2" fmla="*/ 741270 h 750332"/>
                <a:gd name="connsiteX3" fmla="*/ 3702205 w 3702205"/>
                <a:gd name="connsiteY3" fmla="*/ 354694 h 75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205" h="750332">
                  <a:moveTo>
                    <a:pt x="0" y="347260"/>
                  </a:moveTo>
                  <a:cubicBezTo>
                    <a:pt x="371088" y="147157"/>
                    <a:pt x="742176" y="-52945"/>
                    <a:pt x="1174595" y="12723"/>
                  </a:cubicBezTo>
                  <a:cubicBezTo>
                    <a:pt x="1607014" y="78391"/>
                    <a:pt x="2173249" y="684275"/>
                    <a:pt x="2594517" y="741270"/>
                  </a:cubicBezTo>
                  <a:cubicBezTo>
                    <a:pt x="3015785" y="798265"/>
                    <a:pt x="3358995" y="576479"/>
                    <a:pt x="3702205" y="354694"/>
                  </a:cubicBezTo>
                </a:path>
              </a:pathLst>
            </a:custGeom>
            <a:noFill/>
            <a:ln w="38100">
              <a:solidFill>
                <a:srgbClr val="00468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14660FBA-098B-0F4E-143E-A33FC4FF5B9F}"/>
              </a:ext>
            </a:extLst>
          </p:cNvPr>
          <p:cNvGrpSpPr/>
          <p:nvPr/>
        </p:nvGrpSpPr>
        <p:grpSpPr>
          <a:xfrm>
            <a:off x="576943" y="5215713"/>
            <a:ext cx="2604039" cy="233084"/>
            <a:chOff x="509864" y="3195916"/>
            <a:chExt cx="3702205" cy="307226"/>
          </a:xfrm>
        </p:grpSpPr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4F2B57D5-3CAE-A94B-2053-1F476539BE60}"/>
                </a:ext>
              </a:extLst>
            </p:cNvPr>
            <p:cNvSpPr/>
            <p:nvPr/>
          </p:nvSpPr>
          <p:spPr>
            <a:xfrm>
              <a:off x="509864" y="3195916"/>
              <a:ext cx="3702205" cy="230665"/>
            </a:xfrm>
            <a:custGeom>
              <a:avLst/>
              <a:gdLst>
                <a:gd name="connsiteX0" fmla="*/ 0 w 3702205"/>
                <a:gd name="connsiteY0" fmla="*/ 347260 h 750332"/>
                <a:gd name="connsiteX1" fmla="*/ 1174595 w 3702205"/>
                <a:gd name="connsiteY1" fmla="*/ 12723 h 750332"/>
                <a:gd name="connsiteX2" fmla="*/ 2594517 w 3702205"/>
                <a:gd name="connsiteY2" fmla="*/ 741270 h 750332"/>
                <a:gd name="connsiteX3" fmla="*/ 3702205 w 3702205"/>
                <a:gd name="connsiteY3" fmla="*/ 354694 h 75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205" h="750332">
                  <a:moveTo>
                    <a:pt x="0" y="347260"/>
                  </a:moveTo>
                  <a:cubicBezTo>
                    <a:pt x="371088" y="147157"/>
                    <a:pt x="742176" y="-52945"/>
                    <a:pt x="1174595" y="12723"/>
                  </a:cubicBezTo>
                  <a:cubicBezTo>
                    <a:pt x="1607014" y="78391"/>
                    <a:pt x="2173249" y="684275"/>
                    <a:pt x="2594517" y="741270"/>
                  </a:cubicBezTo>
                  <a:cubicBezTo>
                    <a:pt x="3015785" y="798265"/>
                    <a:pt x="3358995" y="576479"/>
                    <a:pt x="3702205" y="354694"/>
                  </a:cubicBezTo>
                </a:path>
              </a:pathLst>
            </a:custGeom>
            <a:noFill/>
            <a:ln w="38100">
              <a:solidFill>
                <a:srgbClr val="00468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2D3A397E-4797-058C-2226-0AADDCDA7841}"/>
                </a:ext>
              </a:extLst>
            </p:cNvPr>
            <p:cNvSpPr/>
            <p:nvPr/>
          </p:nvSpPr>
          <p:spPr>
            <a:xfrm>
              <a:off x="509864" y="3272477"/>
              <a:ext cx="3702205" cy="230665"/>
            </a:xfrm>
            <a:custGeom>
              <a:avLst/>
              <a:gdLst>
                <a:gd name="connsiteX0" fmla="*/ 0 w 3702205"/>
                <a:gd name="connsiteY0" fmla="*/ 347260 h 750332"/>
                <a:gd name="connsiteX1" fmla="*/ 1174595 w 3702205"/>
                <a:gd name="connsiteY1" fmla="*/ 12723 h 750332"/>
                <a:gd name="connsiteX2" fmla="*/ 2594517 w 3702205"/>
                <a:gd name="connsiteY2" fmla="*/ 741270 h 750332"/>
                <a:gd name="connsiteX3" fmla="*/ 3702205 w 3702205"/>
                <a:gd name="connsiteY3" fmla="*/ 354694 h 75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205" h="750332">
                  <a:moveTo>
                    <a:pt x="0" y="347260"/>
                  </a:moveTo>
                  <a:cubicBezTo>
                    <a:pt x="371088" y="147157"/>
                    <a:pt x="742176" y="-52945"/>
                    <a:pt x="1174595" y="12723"/>
                  </a:cubicBezTo>
                  <a:cubicBezTo>
                    <a:pt x="1607014" y="78391"/>
                    <a:pt x="2173249" y="684275"/>
                    <a:pt x="2594517" y="741270"/>
                  </a:cubicBezTo>
                  <a:cubicBezTo>
                    <a:pt x="3015785" y="798265"/>
                    <a:pt x="3358995" y="576479"/>
                    <a:pt x="3702205" y="354694"/>
                  </a:cubicBezTo>
                </a:path>
              </a:pathLst>
            </a:custGeom>
            <a:noFill/>
            <a:ln w="38100">
              <a:solidFill>
                <a:srgbClr val="00468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F21341A-8D67-72F8-36C7-00BD45FC4F53}"/>
              </a:ext>
            </a:extLst>
          </p:cNvPr>
          <p:cNvSpPr txBox="1"/>
          <p:nvPr/>
        </p:nvSpPr>
        <p:spPr>
          <a:xfrm>
            <a:off x="325879" y="105284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テキストファイルの中身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30" name="右中かっこ 29">
            <a:extLst>
              <a:ext uri="{FF2B5EF4-FFF2-40B4-BE49-F238E27FC236}">
                <a16:creationId xmlns:a16="http://schemas.microsoft.com/office/drawing/2014/main" id="{EDB5579F-F67C-FB68-6A92-8551DEA54980}"/>
              </a:ext>
            </a:extLst>
          </p:cNvPr>
          <p:cNvSpPr/>
          <p:nvPr/>
        </p:nvSpPr>
        <p:spPr>
          <a:xfrm>
            <a:off x="3852364" y="1422177"/>
            <a:ext cx="341179" cy="2603224"/>
          </a:xfrm>
          <a:prstGeom prst="rightBrace">
            <a:avLst>
              <a:gd name="adj1" fmla="val 25851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角ゴ ProN W3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A82DBE4-47A9-FF1B-7DBD-22D2CF16532F}"/>
              </a:ext>
            </a:extLst>
          </p:cNvPr>
          <p:cNvSpPr txBox="1"/>
          <p:nvPr/>
        </p:nvSpPr>
        <p:spPr>
          <a:xfrm>
            <a:off x="4264255" y="253912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A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面側</a:t>
            </a:r>
          </a:p>
        </p:txBody>
      </p:sp>
      <p:sp>
        <p:nvSpPr>
          <p:cNvPr id="32" name="右中かっこ 31">
            <a:extLst>
              <a:ext uri="{FF2B5EF4-FFF2-40B4-BE49-F238E27FC236}">
                <a16:creationId xmlns:a16="http://schemas.microsoft.com/office/drawing/2014/main" id="{8F22A7E4-DB39-5C61-18A9-60F7CFD6E794}"/>
              </a:ext>
            </a:extLst>
          </p:cNvPr>
          <p:cNvSpPr/>
          <p:nvPr/>
        </p:nvSpPr>
        <p:spPr>
          <a:xfrm>
            <a:off x="3852364" y="4050115"/>
            <a:ext cx="341179" cy="2232440"/>
          </a:xfrm>
          <a:prstGeom prst="rightBrace">
            <a:avLst>
              <a:gd name="adj1" fmla="val 25851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角ゴ ProN W3"/>
              <a:cs typeface="+mn-cs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69694FF-E2ED-34FB-79EB-0DC6DF37DFFC}"/>
              </a:ext>
            </a:extLst>
          </p:cNvPr>
          <p:cNvSpPr txBox="1"/>
          <p:nvPr/>
        </p:nvSpPr>
        <p:spPr>
          <a:xfrm>
            <a:off x="4264255" y="49919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E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面側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5D1BDEC-17DB-B707-6341-0A62EED012F1}"/>
              </a:ext>
            </a:extLst>
          </p:cNvPr>
          <p:cNvSpPr txBox="1"/>
          <p:nvPr/>
        </p:nvSpPr>
        <p:spPr>
          <a:xfrm>
            <a:off x="7998459" y="2393744"/>
            <a:ext cx="4052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1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列目：画像インデックス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2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列目：画像端～ウエハ端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列目：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2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列目からノッチ消し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(5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短冊内分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4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列目：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列目の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DFT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1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次成分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：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pic>
        <p:nvPicPr>
          <p:cNvPr id="36" name="図 35" descr="背景パターン&#10;&#10;自動的に生成された説明">
            <a:extLst>
              <a:ext uri="{FF2B5EF4-FFF2-40B4-BE49-F238E27FC236}">
                <a16:creationId xmlns:a16="http://schemas.microsoft.com/office/drawing/2014/main" id="{FE9E0C69-D480-DD3F-34F6-E2DFA229A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24" y="2868795"/>
            <a:ext cx="1463040" cy="3413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6BB0C5A-D565-58C0-081F-9905560E519B}"/>
              </a:ext>
            </a:extLst>
          </p:cNvPr>
          <p:cNvSpPr txBox="1"/>
          <p:nvPr/>
        </p:nvSpPr>
        <p:spPr>
          <a:xfrm>
            <a:off x="5629796" y="254408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 err="1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sa.tif</a:t>
            </a:r>
            <a:endParaRPr lang="ja-JP" altLang="en-US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65193F8-E569-951E-8803-E823984A4F39}"/>
              </a:ext>
            </a:extLst>
          </p:cNvPr>
          <p:cNvCxnSpPr>
            <a:cxnSpLocks/>
          </p:cNvCxnSpPr>
          <p:nvPr/>
        </p:nvCxnSpPr>
        <p:spPr>
          <a:xfrm>
            <a:off x="5258024" y="6413488"/>
            <a:ext cx="1463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458E738-9103-A274-44DE-A9C9D1EE0A21}"/>
              </a:ext>
            </a:extLst>
          </p:cNvPr>
          <p:cNvSpPr txBox="1"/>
          <p:nvPr/>
        </p:nvSpPr>
        <p:spPr>
          <a:xfrm>
            <a:off x="5657562" y="6413488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100" dirty="0">
                <a:solidFill>
                  <a:srgbClr val="000000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480pix</a:t>
            </a:r>
            <a:endParaRPr lang="ja-JP" altLang="en-US" sz="1100" dirty="0">
              <a:solidFill>
                <a:srgbClr val="000000"/>
              </a:solidFill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6D97C77-1A50-9053-F256-86C6B6C030E2}"/>
              </a:ext>
            </a:extLst>
          </p:cNvPr>
          <p:cNvSpPr txBox="1"/>
          <p:nvPr/>
        </p:nvSpPr>
        <p:spPr>
          <a:xfrm>
            <a:off x="7982081" y="953872"/>
            <a:ext cx="3884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短冊画像を周方向に平均化した輝度プロファイル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(</a:t>
            </a:r>
            <a:r>
              <a:rPr lang="en-US" altLang="ja-JP" dirty="0" err="1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sa.tif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と</a:t>
            </a:r>
            <a:r>
              <a:rPr lang="en-US" altLang="ja-JP" dirty="0" err="1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se.tif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に対応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)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に対して画像解析した結果</a:t>
            </a:r>
          </a:p>
        </p:txBody>
      </p:sp>
      <p:pic>
        <p:nvPicPr>
          <p:cNvPr id="44" name="図 43" descr="背景パターン&#10;&#10;自動的に生成された説明">
            <a:extLst>
              <a:ext uri="{FF2B5EF4-FFF2-40B4-BE49-F238E27FC236}">
                <a16:creationId xmlns:a16="http://schemas.microsoft.com/office/drawing/2014/main" id="{F7C11919-D3CB-D298-7D56-F5EC08FC54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20072" y="1593130"/>
            <a:ext cx="1387503" cy="307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6231BBE-2EB8-7680-994E-A9820803DDEF}"/>
              </a:ext>
            </a:extLst>
          </p:cNvPr>
          <p:cNvSpPr txBox="1"/>
          <p:nvPr/>
        </p:nvSpPr>
        <p:spPr>
          <a:xfrm>
            <a:off x="5567440" y="1513190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A1_****.</a:t>
            </a:r>
            <a:r>
              <a:rPr lang="en-US" altLang="ja-JP" sz="1400" dirty="0" err="1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tif</a:t>
            </a:r>
            <a:endParaRPr lang="ja-JP" altLang="en-US" sz="1400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8E5D00ED-0EF7-0417-3B78-E02E9A45CFCC}"/>
              </a:ext>
            </a:extLst>
          </p:cNvPr>
          <p:cNvCxnSpPr>
            <a:cxnSpLocks/>
          </p:cNvCxnSpPr>
          <p:nvPr/>
        </p:nvCxnSpPr>
        <p:spPr>
          <a:xfrm>
            <a:off x="5258829" y="2469291"/>
            <a:ext cx="0" cy="399504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4374F089-7915-B382-A5D3-0D772D659477}"/>
              </a:ext>
            </a:extLst>
          </p:cNvPr>
          <p:cNvCxnSpPr>
            <a:cxnSpLocks/>
          </p:cNvCxnSpPr>
          <p:nvPr/>
        </p:nvCxnSpPr>
        <p:spPr>
          <a:xfrm flipH="1">
            <a:off x="5265167" y="2462148"/>
            <a:ext cx="309416" cy="399504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矢印: 右 50">
            <a:extLst>
              <a:ext uri="{FF2B5EF4-FFF2-40B4-BE49-F238E27FC236}">
                <a16:creationId xmlns:a16="http://schemas.microsoft.com/office/drawing/2014/main" id="{0CB360C4-FA5D-987C-1A8A-D74F3D39D453}"/>
              </a:ext>
            </a:extLst>
          </p:cNvPr>
          <p:cNvSpPr/>
          <p:nvPr/>
        </p:nvSpPr>
        <p:spPr>
          <a:xfrm rot="5400000">
            <a:off x="9261089" y="1794286"/>
            <a:ext cx="422283" cy="6198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D457DADB-835B-E801-80C2-76833B3DB2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7" t="1841" r="2237" b="1462"/>
          <a:stretch/>
        </p:blipFill>
        <p:spPr>
          <a:xfrm>
            <a:off x="7982081" y="3988755"/>
            <a:ext cx="3495545" cy="2464043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7EEC0AA-697D-5CA3-1066-B81FD6E40C22}"/>
              </a:ext>
            </a:extLst>
          </p:cNvPr>
          <p:cNvSpPr txBox="1"/>
          <p:nvPr/>
        </p:nvSpPr>
        <p:spPr>
          <a:xfrm>
            <a:off x="9589688" y="5487458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100" dirty="0">
                <a:solidFill>
                  <a:srgbClr val="000000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1</a:t>
            </a:r>
            <a:r>
              <a:rPr lang="ja-JP" altLang="en-US" sz="1100" dirty="0">
                <a:solidFill>
                  <a:srgbClr val="000000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列目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9F9B4AD-9075-40D3-01D4-621C9CD5C1EB}"/>
              </a:ext>
            </a:extLst>
          </p:cNvPr>
          <p:cNvSpPr txBox="1"/>
          <p:nvPr/>
        </p:nvSpPr>
        <p:spPr>
          <a:xfrm>
            <a:off x="9949833" y="4607302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100" dirty="0">
                <a:solidFill>
                  <a:srgbClr val="000000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2</a:t>
            </a:r>
            <a:r>
              <a:rPr lang="ja-JP" altLang="en-US" sz="1100" dirty="0">
                <a:solidFill>
                  <a:srgbClr val="000000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列目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31A0B144-7E50-B94F-0AA5-9BF2A347CA35}"/>
              </a:ext>
            </a:extLst>
          </p:cNvPr>
          <p:cNvCxnSpPr>
            <a:cxnSpLocks/>
          </p:cNvCxnSpPr>
          <p:nvPr/>
        </p:nvCxnSpPr>
        <p:spPr>
          <a:xfrm flipH="1" flipV="1">
            <a:off x="6617419" y="3141933"/>
            <a:ext cx="1800329" cy="1859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21B71260-7F4E-7222-0B66-C3CD905735E2}"/>
              </a:ext>
            </a:extLst>
          </p:cNvPr>
          <p:cNvSpPr txBox="1"/>
          <p:nvPr/>
        </p:nvSpPr>
        <p:spPr>
          <a:xfrm>
            <a:off x="7066664" y="3952283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100" dirty="0">
                <a:solidFill>
                  <a:srgbClr val="000000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ウエハ端位置</a:t>
            </a:r>
          </a:p>
        </p:txBody>
      </p:sp>
    </p:spTree>
    <p:extLst>
      <p:ext uri="{BB962C8B-B14F-4D97-AF65-F5344CB8AC3E}">
        <p14:creationId xmlns:p14="http://schemas.microsoft.com/office/powerpoint/2010/main" val="203280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9A9C7A6-C3E5-9DB4-2090-9F581300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Mz.da</a:t>
            </a:r>
            <a:r>
              <a:rPr lang="ja-JP" altLang="en-US" dirty="0"/>
              <a:t>　反り情報</a:t>
            </a:r>
            <a:endParaRPr lang="ja-JP" altLang="en-US" b="1" dirty="0"/>
          </a:p>
        </p:txBody>
      </p:sp>
      <p:sp>
        <p:nvSpPr>
          <p:cNvPr id="2" name="フッター プレースホルダー 3">
            <a:extLst>
              <a:ext uri="{FF2B5EF4-FFF2-40B4-BE49-F238E27FC236}">
                <a16:creationId xmlns:a16="http://schemas.microsoft.com/office/drawing/2014/main" id="{3A8953B1-E252-6FBE-F6D5-C93E5041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2">
            <a:extLst>
              <a:ext uri="{FF2B5EF4-FFF2-40B4-BE49-F238E27FC236}">
                <a16:creationId xmlns:a16="http://schemas.microsoft.com/office/drawing/2014/main" id="{97405CCE-B0D9-DCF4-B5E9-721142DF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2A4F-4BCE-4348-B883-04EF4230CCC0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F21341A-8D67-72F8-36C7-00BD45FC4F53}"/>
              </a:ext>
            </a:extLst>
          </p:cNvPr>
          <p:cNvSpPr txBox="1"/>
          <p:nvPr/>
        </p:nvSpPr>
        <p:spPr>
          <a:xfrm>
            <a:off x="325879" y="105284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+mj-ea"/>
                <a:ea typeface="+mj-ea"/>
              </a:rPr>
              <a:t>テキストファイルの中身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30" name="右中かっこ 29">
            <a:extLst>
              <a:ext uri="{FF2B5EF4-FFF2-40B4-BE49-F238E27FC236}">
                <a16:creationId xmlns:a16="http://schemas.microsoft.com/office/drawing/2014/main" id="{EDB5579F-F67C-FB68-6A92-8551DEA54980}"/>
              </a:ext>
            </a:extLst>
          </p:cNvPr>
          <p:cNvSpPr/>
          <p:nvPr/>
        </p:nvSpPr>
        <p:spPr>
          <a:xfrm>
            <a:off x="2767971" y="1422176"/>
            <a:ext cx="341179" cy="4578573"/>
          </a:xfrm>
          <a:prstGeom prst="rightBrace">
            <a:avLst>
              <a:gd name="adj1" fmla="val 25851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角ゴ ProN W3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A82DBE4-47A9-FF1B-7DBD-22D2CF16532F}"/>
              </a:ext>
            </a:extLst>
          </p:cNvPr>
          <p:cNvSpPr txBox="1"/>
          <p:nvPr/>
        </p:nvSpPr>
        <p:spPr>
          <a:xfrm>
            <a:off x="3192185" y="35267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C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面側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855B5E-BED1-2771-7A0F-61B39D70E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73" b="22842"/>
          <a:stretch/>
        </p:blipFill>
        <p:spPr>
          <a:xfrm>
            <a:off x="866812" y="1421689"/>
            <a:ext cx="1722814" cy="31312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A2FAE90-5522-AD50-E22A-F6411012B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062" r="15478"/>
          <a:stretch/>
        </p:blipFill>
        <p:spPr>
          <a:xfrm>
            <a:off x="866812" y="4711710"/>
            <a:ext cx="1484689" cy="1409700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2511B82-DD20-FEB5-589E-C69166DB216A}"/>
              </a:ext>
            </a:extLst>
          </p:cNvPr>
          <p:cNvGrpSpPr/>
          <p:nvPr/>
        </p:nvGrpSpPr>
        <p:grpSpPr>
          <a:xfrm>
            <a:off x="866812" y="4523086"/>
            <a:ext cx="1418014" cy="233084"/>
            <a:chOff x="509864" y="3195916"/>
            <a:chExt cx="3702205" cy="307226"/>
          </a:xfrm>
        </p:grpSpPr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78D7647E-091E-7422-20F3-27A7119C316A}"/>
                </a:ext>
              </a:extLst>
            </p:cNvPr>
            <p:cNvSpPr/>
            <p:nvPr/>
          </p:nvSpPr>
          <p:spPr>
            <a:xfrm>
              <a:off x="509864" y="3195916"/>
              <a:ext cx="3702205" cy="230665"/>
            </a:xfrm>
            <a:custGeom>
              <a:avLst/>
              <a:gdLst>
                <a:gd name="connsiteX0" fmla="*/ 0 w 3702205"/>
                <a:gd name="connsiteY0" fmla="*/ 347260 h 750332"/>
                <a:gd name="connsiteX1" fmla="*/ 1174595 w 3702205"/>
                <a:gd name="connsiteY1" fmla="*/ 12723 h 750332"/>
                <a:gd name="connsiteX2" fmla="*/ 2594517 w 3702205"/>
                <a:gd name="connsiteY2" fmla="*/ 741270 h 750332"/>
                <a:gd name="connsiteX3" fmla="*/ 3702205 w 3702205"/>
                <a:gd name="connsiteY3" fmla="*/ 354694 h 75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205" h="750332">
                  <a:moveTo>
                    <a:pt x="0" y="347260"/>
                  </a:moveTo>
                  <a:cubicBezTo>
                    <a:pt x="371088" y="147157"/>
                    <a:pt x="742176" y="-52945"/>
                    <a:pt x="1174595" y="12723"/>
                  </a:cubicBezTo>
                  <a:cubicBezTo>
                    <a:pt x="1607014" y="78391"/>
                    <a:pt x="2173249" y="684275"/>
                    <a:pt x="2594517" y="741270"/>
                  </a:cubicBezTo>
                  <a:cubicBezTo>
                    <a:pt x="3015785" y="798265"/>
                    <a:pt x="3358995" y="576479"/>
                    <a:pt x="3702205" y="354694"/>
                  </a:cubicBezTo>
                </a:path>
              </a:pathLst>
            </a:custGeom>
            <a:noFill/>
            <a:ln w="38100">
              <a:solidFill>
                <a:srgbClr val="00468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フリーフォーム: 図形 10">
              <a:extLst>
                <a:ext uri="{FF2B5EF4-FFF2-40B4-BE49-F238E27FC236}">
                  <a16:creationId xmlns:a16="http://schemas.microsoft.com/office/drawing/2014/main" id="{D7B740AD-4239-9982-4D88-FA3F57AD1957}"/>
                </a:ext>
              </a:extLst>
            </p:cNvPr>
            <p:cNvSpPr/>
            <p:nvPr/>
          </p:nvSpPr>
          <p:spPr>
            <a:xfrm>
              <a:off x="509864" y="3272477"/>
              <a:ext cx="3702205" cy="230665"/>
            </a:xfrm>
            <a:custGeom>
              <a:avLst/>
              <a:gdLst>
                <a:gd name="connsiteX0" fmla="*/ 0 w 3702205"/>
                <a:gd name="connsiteY0" fmla="*/ 347260 h 750332"/>
                <a:gd name="connsiteX1" fmla="*/ 1174595 w 3702205"/>
                <a:gd name="connsiteY1" fmla="*/ 12723 h 750332"/>
                <a:gd name="connsiteX2" fmla="*/ 2594517 w 3702205"/>
                <a:gd name="connsiteY2" fmla="*/ 741270 h 750332"/>
                <a:gd name="connsiteX3" fmla="*/ 3702205 w 3702205"/>
                <a:gd name="connsiteY3" fmla="*/ 354694 h 75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2205" h="750332">
                  <a:moveTo>
                    <a:pt x="0" y="347260"/>
                  </a:moveTo>
                  <a:cubicBezTo>
                    <a:pt x="371088" y="147157"/>
                    <a:pt x="742176" y="-52945"/>
                    <a:pt x="1174595" y="12723"/>
                  </a:cubicBezTo>
                  <a:cubicBezTo>
                    <a:pt x="1607014" y="78391"/>
                    <a:pt x="2173249" y="684275"/>
                    <a:pt x="2594517" y="741270"/>
                  </a:cubicBezTo>
                  <a:cubicBezTo>
                    <a:pt x="3015785" y="798265"/>
                    <a:pt x="3358995" y="576479"/>
                    <a:pt x="3702205" y="354694"/>
                  </a:cubicBezTo>
                </a:path>
              </a:pathLst>
            </a:custGeom>
            <a:noFill/>
            <a:ln w="38100">
              <a:solidFill>
                <a:srgbClr val="00468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CF77D9F4-9594-438F-0068-C896DDFC2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07" y="3849342"/>
            <a:ext cx="2854875" cy="19508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E030822-65E3-880E-AD18-20C0984A0C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8" t="7227" r="1984" b="3633"/>
          <a:stretch/>
        </p:blipFill>
        <p:spPr>
          <a:xfrm>
            <a:off x="7863405" y="3961828"/>
            <a:ext cx="3722115" cy="222035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8A2AE4C-98E8-6305-0653-34C8EA0E68E1}"/>
              </a:ext>
            </a:extLst>
          </p:cNvPr>
          <p:cNvSpPr txBox="1"/>
          <p:nvPr/>
        </p:nvSpPr>
        <p:spPr>
          <a:xfrm>
            <a:off x="7998459" y="2393744"/>
            <a:ext cx="3746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1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列目：画像インデックス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2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列目：画像端～ウエハ中心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　　　　　　　　　　（上端と下端の中心）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3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列目：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2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列目の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DFT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の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1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次成分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80A1872-F0B4-78A4-5D84-724B08F58825}"/>
              </a:ext>
            </a:extLst>
          </p:cNvPr>
          <p:cNvSpPr txBox="1"/>
          <p:nvPr/>
        </p:nvSpPr>
        <p:spPr>
          <a:xfrm>
            <a:off x="7982081" y="953872"/>
            <a:ext cx="3884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短冊画像を周方向に平均化した輝度プロファイル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(</a:t>
            </a:r>
            <a:r>
              <a:rPr lang="en-US" altLang="ja-JP" dirty="0" err="1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sc.tif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に対応</a:t>
            </a:r>
            <a:r>
              <a:rPr lang="en-US" altLang="ja-JP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)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に対して画像解析した結果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965740C0-78EA-B452-9DA2-6398E28A7668}"/>
              </a:ext>
            </a:extLst>
          </p:cNvPr>
          <p:cNvSpPr/>
          <p:nvPr/>
        </p:nvSpPr>
        <p:spPr>
          <a:xfrm rot="5400000">
            <a:off x="9261089" y="1794286"/>
            <a:ext cx="422283" cy="6198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CE10847E-F92D-13A2-7D91-F5231963A219}"/>
              </a:ext>
            </a:extLst>
          </p:cNvPr>
          <p:cNvCxnSpPr>
            <a:cxnSpLocks/>
          </p:cNvCxnSpPr>
          <p:nvPr/>
        </p:nvCxnSpPr>
        <p:spPr>
          <a:xfrm>
            <a:off x="4289007" y="5927713"/>
            <a:ext cx="2854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A618B65-D599-1B89-6F41-513FEAC4E74B}"/>
              </a:ext>
            </a:extLst>
          </p:cNvPr>
          <p:cNvSpPr txBox="1"/>
          <p:nvPr/>
        </p:nvSpPr>
        <p:spPr>
          <a:xfrm>
            <a:off x="5384462" y="5927713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100" dirty="0">
                <a:solidFill>
                  <a:srgbClr val="000000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480pix</a:t>
            </a:r>
            <a:endParaRPr lang="ja-JP" altLang="en-US" sz="1100" dirty="0">
              <a:solidFill>
                <a:srgbClr val="000000"/>
              </a:solidFill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5D499795-903E-D52E-8F08-4C68618E39F5}"/>
              </a:ext>
            </a:extLst>
          </p:cNvPr>
          <p:cNvCxnSpPr>
            <a:cxnSpLocks/>
          </p:cNvCxnSpPr>
          <p:nvPr/>
        </p:nvCxnSpPr>
        <p:spPr>
          <a:xfrm flipH="1" flipV="1">
            <a:off x="6946426" y="4756170"/>
            <a:ext cx="1388902" cy="315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80222C5-A3BE-81B7-CCB7-BAFB5F9C921B}"/>
              </a:ext>
            </a:extLst>
          </p:cNvPr>
          <p:cNvSpPr txBox="1"/>
          <p:nvPr/>
        </p:nvSpPr>
        <p:spPr>
          <a:xfrm>
            <a:off x="7321936" y="494119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100" dirty="0">
                <a:solidFill>
                  <a:srgbClr val="000000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中心</a:t>
            </a:r>
          </a:p>
        </p:txBody>
      </p:sp>
      <p:pic>
        <p:nvPicPr>
          <p:cNvPr id="48" name="図 47" descr="黒い背景と白い文字&#10;&#10;自動的に生成された説明">
            <a:extLst>
              <a:ext uri="{FF2B5EF4-FFF2-40B4-BE49-F238E27FC236}">
                <a16:creationId xmlns:a16="http://schemas.microsoft.com/office/drawing/2014/main" id="{13B4E0D5-8647-9373-D071-52847009B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07" y="1906989"/>
            <a:ext cx="851669" cy="1126401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D516064-9FB4-4324-EEB9-B456DC335D83}"/>
              </a:ext>
            </a:extLst>
          </p:cNvPr>
          <p:cNvSpPr txBox="1"/>
          <p:nvPr/>
        </p:nvSpPr>
        <p:spPr>
          <a:xfrm>
            <a:off x="5384462" y="351727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 err="1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sc.tif</a:t>
            </a:r>
            <a:endParaRPr lang="ja-JP" altLang="en-US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1AAE097-9616-5AC3-943F-43886F60744A}"/>
              </a:ext>
            </a:extLst>
          </p:cNvPr>
          <p:cNvSpPr txBox="1"/>
          <p:nvPr/>
        </p:nvSpPr>
        <p:spPr>
          <a:xfrm>
            <a:off x="5192673" y="2285504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4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C1_****.</a:t>
            </a:r>
            <a:r>
              <a:rPr lang="en-US" altLang="ja-JP" sz="1400" dirty="0" err="1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tif</a:t>
            </a:r>
            <a:endParaRPr lang="ja-JP" altLang="en-US" sz="1400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503A5E8-6823-AC69-1D10-5DAC4AC777DD}"/>
              </a:ext>
            </a:extLst>
          </p:cNvPr>
          <p:cNvCxnSpPr>
            <a:cxnSpLocks/>
          </p:cNvCxnSpPr>
          <p:nvPr/>
        </p:nvCxnSpPr>
        <p:spPr>
          <a:xfrm>
            <a:off x="4303363" y="3091543"/>
            <a:ext cx="0" cy="757799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ED7EC7D6-E52C-A723-7892-6672E8BE5E14}"/>
              </a:ext>
            </a:extLst>
          </p:cNvPr>
          <p:cNvCxnSpPr>
            <a:cxnSpLocks/>
          </p:cNvCxnSpPr>
          <p:nvPr/>
        </p:nvCxnSpPr>
        <p:spPr>
          <a:xfrm flipH="1">
            <a:off x="4317720" y="3055144"/>
            <a:ext cx="822956" cy="794197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8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2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92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SCREEN">
      <a:dk1>
        <a:srgbClr val="262626"/>
      </a:dk1>
      <a:lt1>
        <a:srgbClr val="FFFFFF"/>
      </a:lt1>
      <a:dk2>
        <a:srgbClr val="06457E"/>
      </a:dk2>
      <a:lt2>
        <a:srgbClr val="CCCCCC"/>
      </a:lt2>
      <a:accent1>
        <a:srgbClr val="095CA8"/>
      </a:accent1>
      <a:accent2>
        <a:srgbClr val="0099DA"/>
      </a:accent2>
      <a:accent3>
        <a:srgbClr val="EE9D19"/>
      </a:accent3>
      <a:accent4>
        <a:srgbClr val="7BAA17"/>
      </a:accent4>
      <a:accent5>
        <a:srgbClr val="A663B1"/>
      </a:accent5>
      <a:accent6>
        <a:srgbClr val="FF5050"/>
      </a:accent6>
      <a:hlink>
        <a:srgbClr val="00B0F0"/>
      </a:hlink>
      <a:folHlink>
        <a:srgbClr val="06457E"/>
      </a:folHlink>
    </a:clrScheme>
    <a:fontScheme name="SCREEN標準">
      <a:majorFont>
        <a:latin typeface="Avenir Next LT Pro Demi"/>
        <a:ea typeface="ヒラギノ角ゴ ProN W6"/>
        <a:cs typeface=""/>
      </a:majorFont>
      <a:minorFont>
        <a:latin typeface="Avenir Next LT Pro"/>
        <a:ea typeface="ヒラギノ角ゴ ProN W6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520384-8c54-461a-b598-25b03233f8f3">
      <Terms xmlns="http://schemas.microsoft.com/office/infopath/2007/PartnerControls"/>
    </lcf76f155ced4ddcb4097134ff3c332f>
    <TaxCatchAll xmlns="dd99fca8-bec2-4703-a8d9-698825c3104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BAEEC39DECFA146BDAC28604E69F4D5" ma:contentTypeVersion="17" ma:contentTypeDescription="新しいドキュメントを作成します。" ma:contentTypeScope="" ma:versionID="bf24cd558e026d2325bf9b1543d88444">
  <xsd:schema xmlns:xsd="http://www.w3.org/2001/XMLSchema" xmlns:xs="http://www.w3.org/2001/XMLSchema" xmlns:p="http://schemas.microsoft.com/office/2006/metadata/properties" xmlns:ns2="d1520384-8c54-461a-b598-25b03233f8f3" xmlns:ns3="dd99fca8-bec2-4703-a8d9-698825c3104f" targetNamespace="http://schemas.microsoft.com/office/2006/metadata/properties" ma:root="true" ma:fieldsID="580a63f4a770532d51f14faea299c88a" ns2:_="" ns3:_="">
    <xsd:import namespace="d1520384-8c54-461a-b598-25b03233f8f3"/>
    <xsd:import namespace="dd99fca8-bec2-4703-a8d9-698825c310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520384-8c54-461a-b598-25b03233f8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025a79c1-0d6d-4b0c-a9db-7aeed0dc5c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9fca8-bec2-4703-a8d9-698825c3104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bb24d9e-bde4-4bb6-bffa-540c44af2a06}" ma:internalName="TaxCatchAll" ma:showField="CatchAllData" ma:web="dd99fca8-bec2-4703-a8d9-698825c310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2052C7-04F5-4279-870E-05E7B2EFB76C}">
  <ds:schemaRefs>
    <ds:schemaRef ds:uri="http://schemas.microsoft.com/office/2006/metadata/properties"/>
    <ds:schemaRef ds:uri="http://schemas.microsoft.com/office/infopath/2007/PartnerControls"/>
    <ds:schemaRef ds:uri="d1520384-8c54-461a-b598-25b03233f8f3"/>
    <ds:schemaRef ds:uri="dd99fca8-bec2-4703-a8d9-698825c3104f"/>
  </ds:schemaRefs>
</ds:datastoreItem>
</file>

<file path=customXml/itemProps2.xml><?xml version="1.0" encoding="utf-8"?>
<ds:datastoreItem xmlns:ds="http://schemas.openxmlformats.org/officeDocument/2006/customXml" ds:itemID="{FCCBFE86-8858-421C-B177-5037FE978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520384-8c54-461a-b598-25b03233f8f3"/>
    <ds:schemaRef ds:uri="dd99fca8-bec2-4703-a8d9-698825c310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A365C7-38A3-496D-95E4-700ADD7E39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54b00a2-87e8-4e92-a76d-de53269b7ddd}" enabled="0" method="" siteId="{a54b00a2-87e8-4e92-a76d-de53269b7dd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</TotalTime>
  <Words>211</Words>
  <Application>Microsoft Office PowerPoint</Application>
  <PresentationFormat>ワイド画面</PresentationFormat>
  <Paragraphs>36</Paragraphs>
  <Slides>5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5" baseType="lpstr">
      <vt:lpstr>ヒラギノUD角ゴF StdN W3</vt:lpstr>
      <vt:lpstr>ヒラギノ角ゴ ProN W3</vt:lpstr>
      <vt:lpstr>ヒラギノ角ゴ ProN W6</vt:lpstr>
      <vt:lpstr>游ゴシック</vt:lpstr>
      <vt:lpstr>Arial</vt:lpstr>
      <vt:lpstr>Avenir Next LT Pro</vt:lpstr>
      <vt:lpstr>Avenir Next LT Pro Demi</vt:lpstr>
      <vt:lpstr>Century Gothic</vt:lpstr>
      <vt:lpstr>Wingdings</vt:lpstr>
      <vt:lpstr>Office テーマ</vt:lpstr>
      <vt:lpstr>偏心データ説明</vt:lpstr>
      <vt:lpstr>Cut.da　偏心情報</vt:lpstr>
      <vt:lpstr>Mz.da　反り情報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ヒラギノ角ゴ ProN W6 – 32pt</dc:title>
  <dc:creator>Watatani Kazuki (綿谷 一輝)</dc:creator>
  <cp:lastModifiedBy>Watatani Kazuki (綿谷 一輝)</cp:lastModifiedBy>
  <cp:revision>5</cp:revision>
  <cp:lastPrinted>2024-05-27T03:50:15Z</cp:lastPrinted>
  <dcterms:created xsi:type="dcterms:W3CDTF">2024-04-16T08:23:37Z</dcterms:created>
  <dcterms:modified xsi:type="dcterms:W3CDTF">2024-11-20T00:37:15Z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0x010100EBAEEC39DECFA146BDAC28604E69F4D5</vt:lpwstr>
  </property>
</Properties>
</file>